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diagrams/data2.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diagrams/data1.xml" ContentType="application/vnd.openxmlformats-officedocument.drawingml.diagramData+xml"/>
  <Override PartName="/ppt/diagrams/data6.xml" ContentType="application/vnd.openxmlformats-officedocument.drawingml.diagramData+xml"/>
  <Override PartName="/ppt/slides/slide16.xml" ContentType="application/vnd.openxmlformats-officedocument.presentationml.slide+xml"/>
  <Override PartName="/ppt/diagrams/data3.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4.xml" ContentType="application/vnd.openxmlformats-officedocument.drawingml.diagramData+xml"/>
  <Override PartName="/ppt/presentation.xml" ContentType="application/vnd.openxmlformats-officedocument.presentationml.presentation.main+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2.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notesMasters/notesMaster1.xml" ContentType="application/vnd.openxmlformats-officedocument.presentationml.notesMaster+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1.xml" ContentType="application/vnd.openxmlformats-officedocument.theme+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9"/>
  </p:notesMasterIdLst>
  <p:sldIdLst>
    <p:sldId id="256" r:id="rId2"/>
    <p:sldId id="257" r:id="rId3"/>
    <p:sldId id="258" r:id="rId4"/>
    <p:sldId id="272"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794" autoAdjust="0"/>
  </p:normalViewPr>
  <p:slideViewPr>
    <p:cSldViewPr snapToGrid="0">
      <p:cViewPr varScale="1">
        <p:scale>
          <a:sx n="56" d="100"/>
          <a:sy n="56" d="100"/>
        </p:scale>
        <p:origin x="1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DBA1E9-255D-4ADA-9B2B-1C56E4CA0090}" type="doc">
      <dgm:prSet loTypeId="urn:microsoft.com/office/officeart/2005/8/layout/hierarchy1" loCatId="hierarchy" qsTypeId="urn:microsoft.com/office/officeart/2005/8/quickstyle/simple1" qsCatId="simple" csTypeId="urn:microsoft.com/office/officeart/2005/8/colors/accent3_4" csCatId="accent3"/>
      <dgm:spPr/>
      <dgm:t>
        <a:bodyPr/>
        <a:lstStyle/>
        <a:p>
          <a:endParaRPr lang="en-US"/>
        </a:p>
      </dgm:t>
    </dgm:pt>
    <dgm:pt modelId="{A8135FB4-4928-4C19-8558-A589B663FF88}">
      <dgm:prSet/>
      <dgm:spPr/>
      <dgm:t>
        <a:bodyPr/>
        <a:lstStyle/>
        <a:p>
          <a:r>
            <a:rPr lang="nl-NL" dirty="0"/>
            <a:t>Afstudeerproject</a:t>
          </a:r>
          <a:endParaRPr lang="en-US" dirty="0"/>
        </a:p>
      </dgm:t>
    </dgm:pt>
    <dgm:pt modelId="{3230977C-CE39-442F-A5B2-FAF87655CA3F}" type="parTrans" cxnId="{DCB9DE3B-94FC-4719-B951-51F2F2421C6F}">
      <dgm:prSet/>
      <dgm:spPr/>
      <dgm:t>
        <a:bodyPr/>
        <a:lstStyle/>
        <a:p>
          <a:endParaRPr lang="en-US"/>
        </a:p>
      </dgm:t>
    </dgm:pt>
    <dgm:pt modelId="{73748D49-3126-44F9-BA06-A9A359531216}" type="sibTrans" cxnId="{DCB9DE3B-94FC-4719-B951-51F2F2421C6F}">
      <dgm:prSet/>
      <dgm:spPr/>
      <dgm:t>
        <a:bodyPr/>
        <a:lstStyle/>
        <a:p>
          <a:endParaRPr lang="en-US"/>
        </a:p>
      </dgm:t>
    </dgm:pt>
    <dgm:pt modelId="{85FB74CB-EA89-48B4-BFAD-EF36C5107818}">
      <dgm:prSet/>
      <dgm:spPr/>
      <dgm:t>
        <a:bodyPr/>
        <a:lstStyle/>
        <a:p>
          <a:r>
            <a:rPr lang="nl-NL" dirty="0"/>
            <a:t>Machine </a:t>
          </a:r>
          <a:r>
            <a:rPr lang="nl-NL" dirty="0" err="1"/>
            <a:t>learning</a:t>
          </a:r>
          <a:endParaRPr lang="en-US" dirty="0"/>
        </a:p>
      </dgm:t>
    </dgm:pt>
    <dgm:pt modelId="{E4F42036-E4E4-4D2D-919C-23BDC60F3092}" type="parTrans" cxnId="{FB8D5BF9-FD4E-4587-AD0F-37E239BAC55A}">
      <dgm:prSet/>
      <dgm:spPr/>
      <dgm:t>
        <a:bodyPr/>
        <a:lstStyle/>
        <a:p>
          <a:endParaRPr lang="en-US"/>
        </a:p>
      </dgm:t>
    </dgm:pt>
    <dgm:pt modelId="{D77C7DF3-5201-4994-832F-59DC16AAFF78}" type="sibTrans" cxnId="{FB8D5BF9-FD4E-4587-AD0F-37E239BAC55A}">
      <dgm:prSet/>
      <dgm:spPr/>
      <dgm:t>
        <a:bodyPr/>
        <a:lstStyle/>
        <a:p>
          <a:endParaRPr lang="en-US"/>
        </a:p>
      </dgm:t>
    </dgm:pt>
    <dgm:pt modelId="{FE4E14E9-1F04-4DEA-8A0A-DC5F9BE0C749}">
      <dgm:prSet/>
      <dgm:spPr/>
      <dgm:t>
        <a:bodyPr/>
        <a:lstStyle/>
        <a:p>
          <a:r>
            <a:rPr lang="nl-NL" dirty="0"/>
            <a:t>Koppelen via skills</a:t>
          </a:r>
          <a:endParaRPr lang="en-US" dirty="0"/>
        </a:p>
      </dgm:t>
    </dgm:pt>
    <dgm:pt modelId="{2E73F15D-CE5D-4138-B73F-353CA9941EE5}" type="parTrans" cxnId="{901D47C9-D82C-4A96-B120-6F6274E17335}">
      <dgm:prSet/>
      <dgm:spPr/>
      <dgm:t>
        <a:bodyPr/>
        <a:lstStyle/>
        <a:p>
          <a:endParaRPr lang="en-US"/>
        </a:p>
      </dgm:t>
    </dgm:pt>
    <dgm:pt modelId="{D353B7A6-1DA6-473C-888C-661815847AFA}" type="sibTrans" cxnId="{901D47C9-D82C-4A96-B120-6F6274E17335}">
      <dgm:prSet/>
      <dgm:spPr/>
      <dgm:t>
        <a:bodyPr/>
        <a:lstStyle/>
        <a:p>
          <a:endParaRPr lang="en-US"/>
        </a:p>
      </dgm:t>
    </dgm:pt>
    <dgm:pt modelId="{4EF6762D-1FEB-43F6-9A0B-A6FBC3C75667}" type="pres">
      <dgm:prSet presAssocID="{85DBA1E9-255D-4ADA-9B2B-1C56E4CA0090}" presName="hierChild1" presStyleCnt="0">
        <dgm:presLayoutVars>
          <dgm:chPref val="1"/>
          <dgm:dir/>
          <dgm:animOne val="branch"/>
          <dgm:animLvl val="lvl"/>
          <dgm:resizeHandles/>
        </dgm:presLayoutVars>
      </dgm:prSet>
      <dgm:spPr/>
    </dgm:pt>
    <dgm:pt modelId="{B4204374-2030-40F3-9999-EA0804859F4B}" type="pres">
      <dgm:prSet presAssocID="{A8135FB4-4928-4C19-8558-A589B663FF88}" presName="hierRoot1" presStyleCnt="0"/>
      <dgm:spPr/>
    </dgm:pt>
    <dgm:pt modelId="{51E979E8-7BC0-46F4-877E-84657BCCDBAE}" type="pres">
      <dgm:prSet presAssocID="{A8135FB4-4928-4C19-8558-A589B663FF88}" presName="composite" presStyleCnt="0"/>
      <dgm:spPr/>
    </dgm:pt>
    <dgm:pt modelId="{18CD57FF-C968-4970-92BB-8B8504891236}" type="pres">
      <dgm:prSet presAssocID="{A8135FB4-4928-4C19-8558-A589B663FF88}" presName="background" presStyleLbl="node0" presStyleIdx="0" presStyleCnt="3"/>
      <dgm:spPr/>
    </dgm:pt>
    <dgm:pt modelId="{E8423628-1B96-4C4F-8338-6229C08CF77A}" type="pres">
      <dgm:prSet presAssocID="{A8135FB4-4928-4C19-8558-A589B663FF88}" presName="text" presStyleLbl="fgAcc0" presStyleIdx="0" presStyleCnt="3">
        <dgm:presLayoutVars>
          <dgm:chPref val="3"/>
        </dgm:presLayoutVars>
      </dgm:prSet>
      <dgm:spPr/>
    </dgm:pt>
    <dgm:pt modelId="{E3535874-5E53-4732-8955-5BCA954202DE}" type="pres">
      <dgm:prSet presAssocID="{A8135FB4-4928-4C19-8558-A589B663FF88}" presName="hierChild2" presStyleCnt="0"/>
      <dgm:spPr/>
    </dgm:pt>
    <dgm:pt modelId="{5A9788F2-1A41-4ACA-8B17-E1F3367F834E}" type="pres">
      <dgm:prSet presAssocID="{85FB74CB-EA89-48B4-BFAD-EF36C5107818}" presName="hierRoot1" presStyleCnt="0"/>
      <dgm:spPr/>
    </dgm:pt>
    <dgm:pt modelId="{DD091CEF-10F9-4ADC-B508-AAC4940A4FC2}" type="pres">
      <dgm:prSet presAssocID="{85FB74CB-EA89-48B4-BFAD-EF36C5107818}" presName="composite" presStyleCnt="0"/>
      <dgm:spPr/>
    </dgm:pt>
    <dgm:pt modelId="{981CB1C9-38D0-40FF-946A-EC2A35396D8D}" type="pres">
      <dgm:prSet presAssocID="{85FB74CB-EA89-48B4-BFAD-EF36C5107818}" presName="background" presStyleLbl="node0" presStyleIdx="1" presStyleCnt="3"/>
      <dgm:spPr/>
    </dgm:pt>
    <dgm:pt modelId="{21AB7B8D-AD3E-4DAA-8EC0-D3B540BD3E4E}" type="pres">
      <dgm:prSet presAssocID="{85FB74CB-EA89-48B4-BFAD-EF36C5107818}" presName="text" presStyleLbl="fgAcc0" presStyleIdx="1" presStyleCnt="3">
        <dgm:presLayoutVars>
          <dgm:chPref val="3"/>
        </dgm:presLayoutVars>
      </dgm:prSet>
      <dgm:spPr/>
    </dgm:pt>
    <dgm:pt modelId="{B9C81CB1-158D-4E3B-82DA-9FF640E64A86}" type="pres">
      <dgm:prSet presAssocID="{85FB74CB-EA89-48B4-BFAD-EF36C5107818}" presName="hierChild2" presStyleCnt="0"/>
      <dgm:spPr/>
    </dgm:pt>
    <dgm:pt modelId="{7931DB4B-4F14-42A7-ABFC-DB5D3332C816}" type="pres">
      <dgm:prSet presAssocID="{FE4E14E9-1F04-4DEA-8A0A-DC5F9BE0C749}" presName="hierRoot1" presStyleCnt="0"/>
      <dgm:spPr/>
    </dgm:pt>
    <dgm:pt modelId="{60AAB07E-124A-4418-BB03-4C0053163481}" type="pres">
      <dgm:prSet presAssocID="{FE4E14E9-1F04-4DEA-8A0A-DC5F9BE0C749}" presName="composite" presStyleCnt="0"/>
      <dgm:spPr/>
    </dgm:pt>
    <dgm:pt modelId="{C64DCB42-F703-4D4E-9A45-CE34C2622920}" type="pres">
      <dgm:prSet presAssocID="{FE4E14E9-1F04-4DEA-8A0A-DC5F9BE0C749}" presName="background" presStyleLbl="node0" presStyleIdx="2" presStyleCnt="3"/>
      <dgm:spPr/>
    </dgm:pt>
    <dgm:pt modelId="{B7AC3C6D-4BBB-4F5A-8335-544843D1CEE0}" type="pres">
      <dgm:prSet presAssocID="{FE4E14E9-1F04-4DEA-8A0A-DC5F9BE0C749}" presName="text" presStyleLbl="fgAcc0" presStyleIdx="2" presStyleCnt="3">
        <dgm:presLayoutVars>
          <dgm:chPref val="3"/>
        </dgm:presLayoutVars>
      </dgm:prSet>
      <dgm:spPr/>
    </dgm:pt>
    <dgm:pt modelId="{1BD74E17-A86F-4D19-B353-23F283C8AA52}" type="pres">
      <dgm:prSet presAssocID="{FE4E14E9-1F04-4DEA-8A0A-DC5F9BE0C749}" presName="hierChild2" presStyleCnt="0"/>
      <dgm:spPr/>
    </dgm:pt>
  </dgm:ptLst>
  <dgm:cxnLst>
    <dgm:cxn modelId="{DCB9DE3B-94FC-4719-B951-51F2F2421C6F}" srcId="{85DBA1E9-255D-4ADA-9B2B-1C56E4CA0090}" destId="{A8135FB4-4928-4C19-8558-A589B663FF88}" srcOrd="0" destOrd="0" parTransId="{3230977C-CE39-442F-A5B2-FAF87655CA3F}" sibTransId="{73748D49-3126-44F9-BA06-A9A359531216}"/>
    <dgm:cxn modelId="{051361AE-4F79-43FF-AD26-27A2AC67AAC1}" type="presOf" srcId="{FE4E14E9-1F04-4DEA-8A0A-DC5F9BE0C749}" destId="{B7AC3C6D-4BBB-4F5A-8335-544843D1CEE0}" srcOrd="0" destOrd="0" presId="urn:microsoft.com/office/officeart/2005/8/layout/hierarchy1"/>
    <dgm:cxn modelId="{0DBB71B6-C335-4D90-A1FE-ACAABB558971}" type="presOf" srcId="{85DBA1E9-255D-4ADA-9B2B-1C56E4CA0090}" destId="{4EF6762D-1FEB-43F6-9A0B-A6FBC3C75667}" srcOrd="0" destOrd="0" presId="urn:microsoft.com/office/officeart/2005/8/layout/hierarchy1"/>
    <dgm:cxn modelId="{F84946B9-8519-4DA7-869B-FC66D0AA3577}" type="presOf" srcId="{A8135FB4-4928-4C19-8558-A589B663FF88}" destId="{E8423628-1B96-4C4F-8338-6229C08CF77A}" srcOrd="0" destOrd="0" presId="urn:microsoft.com/office/officeart/2005/8/layout/hierarchy1"/>
    <dgm:cxn modelId="{901D47C9-D82C-4A96-B120-6F6274E17335}" srcId="{85DBA1E9-255D-4ADA-9B2B-1C56E4CA0090}" destId="{FE4E14E9-1F04-4DEA-8A0A-DC5F9BE0C749}" srcOrd="2" destOrd="0" parTransId="{2E73F15D-CE5D-4138-B73F-353CA9941EE5}" sibTransId="{D353B7A6-1DA6-473C-888C-661815847AFA}"/>
    <dgm:cxn modelId="{E4CEE1E7-18F8-4482-9AB0-C6D35183325E}" type="presOf" srcId="{85FB74CB-EA89-48B4-BFAD-EF36C5107818}" destId="{21AB7B8D-AD3E-4DAA-8EC0-D3B540BD3E4E}" srcOrd="0" destOrd="0" presId="urn:microsoft.com/office/officeart/2005/8/layout/hierarchy1"/>
    <dgm:cxn modelId="{FB8D5BF9-FD4E-4587-AD0F-37E239BAC55A}" srcId="{85DBA1E9-255D-4ADA-9B2B-1C56E4CA0090}" destId="{85FB74CB-EA89-48B4-BFAD-EF36C5107818}" srcOrd="1" destOrd="0" parTransId="{E4F42036-E4E4-4D2D-919C-23BDC60F3092}" sibTransId="{D77C7DF3-5201-4994-832F-59DC16AAFF78}"/>
    <dgm:cxn modelId="{954538E4-E918-4524-B887-24B35DC83072}" type="presParOf" srcId="{4EF6762D-1FEB-43F6-9A0B-A6FBC3C75667}" destId="{B4204374-2030-40F3-9999-EA0804859F4B}" srcOrd="0" destOrd="0" presId="urn:microsoft.com/office/officeart/2005/8/layout/hierarchy1"/>
    <dgm:cxn modelId="{87D3DDB7-E0D2-4FCF-9B69-A85C52D6EE8C}" type="presParOf" srcId="{B4204374-2030-40F3-9999-EA0804859F4B}" destId="{51E979E8-7BC0-46F4-877E-84657BCCDBAE}" srcOrd="0" destOrd="0" presId="urn:microsoft.com/office/officeart/2005/8/layout/hierarchy1"/>
    <dgm:cxn modelId="{0D8A2487-9CDF-4AF1-A8C1-C3C533CE606A}" type="presParOf" srcId="{51E979E8-7BC0-46F4-877E-84657BCCDBAE}" destId="{18CD57FF-C968-4970-92BB-8B8504891236}" srcOrd="0" destOrd="0" presId="urn:microsoft.com/office/officeart/2005/8/layout/hierarchy1"/>
    <dgm:cxn modelId="{FB453397-9BEE-445F-8240-49D44F815B6A}" type="presParOf" srcId="{51E979E8-7BC0-46F4-877E-84657BCCDBAE}" destId="{E8423628-1B96-4C4F-8338-6229C08CF77A}" srcOrd="1" destOrd="0" presId="urn:microsoft.com/office/officeart/2005/8/layout/hierarchy1"/>
    <dgm:cxn modelId="{8E0AF4A7-563D-4ED2-BC8A-41B220908BFD}" type="presParOf" srcId="{B4204374-2030-40F3-9999-EA0804859F4B}" destId="{E3535874-5E53-4732-8955-5BCA954202DE}" srcOrd="1" destOrd="0" presId="urn:microsoft.com/office/officeart/2005/8/layout/hierarchy1"/>
    <dgm:cxn modelId="{4EE5D2F6-FF2D-4442-9319-14E2A4DBD1D0}" type="presParOf" srcId="{4EF6762D-1FEB-43F6-9A0B-A6FBC3C75667}" destId="{5A9788F2-1A41-4ACA-8B17-E1F3367F834E}" srcOrd="1" destOrd="0" presId="urn:microsoft.com/office/officeart/2005/8/layout/hierarchy1"/>
    <dgm:cxn modelId="{31ED410F-7508-46C5-9FB6-BABDCA31FFC3}" type="presParOf" srcId="{5A9788F2-1A41-4ACA-8B17-E1F3367F834E}" destId="{DD091CEF-10F9-4ADC-B508-AAC4940A4FC2}" srcOrd="0" destOrd="0" presId="urn:microsoft.com/office/officeart/2005/8/layout/hierarchy1"/>
    <dgm:cxn modelId="{160F2F3D-1669-464B-B4BE-A03397DAEE03}" type="presParOf" srcId="{DD091CEF-10F9-4ADC-B508-AAC4940A4FC2}" destId="{981CB1C9-38D0-40FF-946A-EC2A35396D8D}" srcOrd="0" destOrd="0" presId="urn:microsoft.com/office/officeart/2005/8/layout/hierarchy1"/>
    <dgm:cxn modelId="{6F3500DD-BBB9-4A2E-B40A-94BE035CE435}" type="presParOf" srcId="{DD091CEF-10F9-4ADC-B508-AAC4940A4FC2}" destId="{21AB7B8D-AD3E-4DAA-8EC0-D3B540BD3E4E}" srcOrd="1" destOrd="0" presId="urn:microsoft.com/office/officeart/2005/8/layout/hierarchy1"/>
    <dgm:cxn modelId="{7E227E3C-96B4-49AD-95ED-E6066B73DD59}" type="presParOf" srcId="{5A9788F2-1A41-4ACA-8B17-E1F3367F834E}" destId="{B9C81CB1-158D-4E3B-82DA-9FF640E64A86}" srcOrd="1" destOrd="0" presId="urn:microsoft.com/office/officeart/2005/8/layout/hierarchy1"/>
    <dgm:cxn modelId="{C8035DC4-936F-42E8-B6E8-6AE9E8D9EBD3}" type="presParOf" srcId="{4EF6762D-1FEB-43F6-9A0B-A6FBC3C75667}" destId="{7931DB4B-4F14-42A7-ABFC-DB5D3332C816}" srcOrd="2" destOrd="0" presId="urn:microsoft.com/office/officeart/2005/8/layout/hierarchy1"/>
    <dgm:cxn modelId="{624A0D04-DD0F-42EA-BECF-4F1AFF04EFCE}" type="presParOf" srcId="{7931DB4B-4F14-42A7-ABFC-DB5D3332C816}" destId="{60AAB07E-124A-4418-BB03-4C0053163481}" srcOrd="0" destOrd="0" presId="urn:microsoft.com/office/officeart/2005/8/layout/hierarchy1"/>
    <dgm:cxn modelId="{DAFCFB3C-CAD3-4B0E-A598-67101FAF1261}" type="presParOf" srcId="{60AAB07E-124A-4418-BB03-4C0053163481}" destId="{C64DCB42-F703-4D4E-9A45-CE34C2622920}" srcOrd="0" destOrd="0" presId="urn:microsoft.com/office/officeart/2005/8/layout/hierarchy1"/>
    <dgm:cxn modelId="{F2E588C2-982C-43B8-B461-45F0B796E5ED}" type="presParOf" srcId="{60AAB07E-124A-4418-BB03-4C0053163481}" destId="{B7AC3C6D-4BBB-4F5A-8335-544843D1CEE0}" srcOrd="1" destOrd="0" presId="urn:microsoft.com/office/officeart/2005/8/layout/hierarchy1"/>
    <dgm:cxn modelId="{649A019A-CDA5-4C43-9106-407609971349}" type="presParOf" srcId="{7931DB4B-4F14-42A7-ABFC-DB5D3332C816}" destId="{1BD74E17-A86F-4D19-B353-23F283C8AA5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C62386-1A31-4E57-AFAB-525F574190B7}" type="doc">
      <dgm:prSet loTypeId="urn:microsoft.com/office/officeart/2005/8/layout/vList2" loCatId="list" qsTypeId="urn:microsoft.com/office/officeart/2005/8/quickstyle/3d1" qsCatId="3D" csTypeId="urn:microsoft.com/office/officeart/2005/8/colors/accent3_2" csCatId="accent3"/>
      <dgm:spPr/>
      <dgm:t>
        <a:bodyPr/>
        <a:lstStyle/>
        <a:p>
          <a:endParaRPr lang="en-US"/>
        </a:p>
      </dgm:t>
    </dgm:pt>
    <dgm:pt modelId="{1EA3B8F4-E74D-42D3-8012-FC286E6E9B6A}">
      <dgm:prSet/>
      <dgm:spPr/>
      <dgm:t>
        <a:bodyPr/>
        <a:lstStyle/>
        <a:p>
          <a:r>
            <a:rPr lang="nl-NL" dirty="0"/>
            <a:t>Groeperingen</a:t>
          </a:r>
          <a:endParaRPr lang="en-US" dirty="0"/>
        </a:p>
      </dgm:t>
    </dgm:pt>
    <dgm:pt modelId="{2447CA7F-C344-439C-AA47-6FB2CA4D8A91}" type="parTrans" cxnId="{7A9F8065-C193-4602-AA43-A5DC06F26815}">
      <dgm:prSet/>
      <dgm:spPr/>
      <dgm:t>
        <a:bodyPr/>
        <a:lstStyle/>
        <a:p>
          <a:endParaRPr lang="en-US"/>
        </a:p>
      </dgm:t>
    </dgm:pt>
    <dgm:pt modelId="{35FA9AFD-5BDE-40E6-B384-3DFF25CA0F8A}" type="sibTrans" cxnId="{7A9F8065-C193-4602-AA43-A5DC06F26815}">
      <dgm:prSet/>
      <dgm:spPr/>
      <dgm:t>
        <a:bodyPr/>
        <a:lstStyle/>
        <a:p>
          <a:endParaRPr lang="en-US"/>
        </a:p>
      </dgm:t>
    </dgm:pt>
    <dgm:pt modelId="{C0CA51B4-3C21-48B5-A549-91C972BAF003}">
      <dgm:prSet/>
      <dgm:spPr/>
      <dgm:t>
        <a:bodyPr/>
        <a:lstStyle/>
        <a:p>
          <a:r>
            <a:rPr lang="nl-NL" dirty="0"/>
            <a:t>Zinvolheid &amp; bruikbaarheid</a:t>
          </a:r>
          <a:endParaRPr lang="en-US" dirty="0"/>
        </a:p>
      </dgm:t>
    </dgm:pt>
    <dgm:pt modelId="{02BAC37A-2FE8-49B3-B116-4F9801277B06}" type="parTrans" cxnId="{CF8746B1-E453-4FD6-B11F-5A5EE0060EAB}">
      <dgm:prSet/>
      <dgm:spPr/>
      <dgm:t>
        <a:bodyPr/>
        <a:lstStyle/>
        <a:p>
          <a:endParaRPr lang="en-US"/>
        </a:p>
      </dgm:t>
    </dgm:pt>
    <dgm:pt modelId="{8E0D0A6F-B939-417F-B3D8-8559575D97FB}" type="sibTrans" cxnId="{CF8746B1-E453-4FD6-B11F-5A5EE0060EAB}">
      <dgm:prSet/>
      <dgm:spPr/>
      <dgm:t>
        <a:bodyPr/>
        <a:lstStyle/>
        <a:p>
          <a:endParaRPr lang="en-US"/>
        </a:p>
      </dgm:t>
    </dgm:pt>
    <dgm:pt modelId="{7EC32361-9B61-4E95-9B3F-7949080CE4BA}" type="pres">
      <dgm:prSet presAssocID="{0BC62386-1A31-4E57-AFAB-525F574190B7}" presName="linear" presStyleCnt="0">
        <dgm:presLayoutVars>
          <dgm:animLvl val="lvl"/>
          <dgm:resizeHandles val="exact"/>
        </dgm:presLayoutVars>
      </dgm:prSet>
      <dgm:spPr/>
    </dgm:pt>
    <dgm:pt modelId="{083A6A97-E584-415E-ADCD-073B302598FF}" type="pres">
      <dgm:prSet presAssocID="{1EA3B8F4-E74D-42D3-8012-FC286E6E9B6A}" presName="parentText" presStyleLbl="node1" presStyleIdx="0" presStyleCnt="2">
        <dgm:presLayoutVars>
          <dgm:chMax val="0"/>
          <dgm:bulletEnabled val="1"/>
        </dgm:presLayoutVars>
      </dgm:prSet>
      <dgm:spPr/>
    </dgm:pt>
    <dgm:pt modelId="{6EBBDC24-6A02-440B-A24F-70973262E89D}" type="pres">
      <dgm:prSet presAssocID="{35FA9AFD-5BDE-40E6-B384-3DFF25CA0F8A}" presName="spacer" presStyleCnt="0"/>
      <dgm:spPr/>
    </dgm:pt>
    <dgm:pt modelId="{D14FB136-335D-44D7-82C3-6F9FF5559862}" type="pres">
      <dgm:prSet presAssocID="{C0CA51B4-3C21-48B5-A549-91C972BAF003}" presName="parentText" presStyleLbl="node1" presStyleIdx="1" presStyleCnt="2">
        <dgm:presLayoutVars>
          <dgm:chMax val="0"/>
          <dgm:bulletEnabled val="1"/>
        </dgm:presLayoutVars>
      </dgm:prSet>
      <dgm:spPr/>
    </dgm:pt>
  </dgm:ptLst>
  <dgm:cxnLst>
    <dgm:cxn modelId="{2A519E02-3EDB-4710-9354-582F617DF022}" type="presOf" srcId="{C0CA51B4-3C21-48B5-A549-91C972BAF003}" destId="{D14FB136-335D-44D7-82C3-6F9FF5559862}" srcOrd="0" destOrd="0" presId="urn:microsoft.com/office/officeart/2005/8/layout/vList2"/>
    <dgm:cxn modelId="{D3586E0F-08C1-43F5-A19A-CA6D8C3F96EF}" type="presOf" srcId="{0BC62386-1A31-4E57-AFAB-525F574190B7}" destId="{7EC32361-9B61-4E95-9B3F-7949080CE4BA}" srcOrd="0" destOrd="0" presId="urn:microsoft.com/office/officeart/2005/8/layout/vList2"/>
    <dgm:cxn modelId="{7A9F8065-C193-4602-AA43-A5DC06F26815}" srcId="{0BC62386-1A31-4E57-AFAB-525F574190B7}" destId="{1EA3B8F4-E74D-42D3-8012-FC286E6E9B6A}" srcOrd="0" destOrd="0" parTransId="{2447CA7F-C344-439C-AA47-6FB2CA4D8A91}" sibTransId="{35FA9AFD-5BDE-40E6-B384-3DFF25CA0F8A}"/>
    <dgm:cxn modelId="{3700E0B0-74B9-4522-99BB-033992BA0756}" type="presOf" srcId="{1EA3B8F4-E74D-42D3-8012-FC286E6E9B6A}" destId="{083A6A97-E584-415E-ADCD-073B302598FF}" srcOrd="0" destOrd="0" presId="urn:microsoft.com/office/officeart/2005/8/layout/vList2"/>
    <dgm:cxn modelId="{CF8746B1-E453-4FD6-B11F-5A5EE0060EAB}" srcId="{0BC62386-1A31-4E57-AFAB-525F574190B7}" destId="{C0CA51B4-3C21-48B5-A549-91C972BAF003}" srcOrd="1" destOrd="0" parTransId="{02BAC37A-2FE8-49B3-B116-4F9801277B06}" sibTransId="{8E0D0A6F-B939-417F-B3D8-8559575D97FB}"/>
    <dgm:cxn modelId="{B080B335-816A-4958-B6F1-E69E78C376ED}" type="presParOf" srcId="{7EC32361-9B61-4E95-9B3F-7949080CE4BA}" destId="{083A6A97-E584-415E-ADCD-073B302598FF}" srcOrd="0" destOrd="0" presId="urn:microsoft.com/office/officeart/2005/8/layout/vList2"/>
    <dgm:cxn modelId="{D823935D-6DA0-46E0-A145-48C998FC93C8}" type="presParOf" srcId="{7EC32361-9B61-4E95-9B3F-7949080CE4BA}" destId="{6EBBDC24-6A02-440B-A24F-70973262E89D}" srcOrd="1" destOrd="0" presId="urn:microsoft.com/office/officeart/2005/8/layout/vList2"/>
    <dgm:cxn modelId="{30806061-B1AD-478A-9DE4-AC0431E9DBF0}" type="presParOf" srcId="{7EC32361-9B61-4E95-9B3F-7949080CE4BA}" destId="{D14FB136-335D-44D7-82C3-6F9FF555986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BAAF38-E74E-4E10-A755-4F1E2E9B5251}" type="doc">
      <dgm:prSet loTypeId="urn:microsoft.com/office/officeart/2005/8/layout/hierarchy1" loCatId="hierarchy" qsTypeId="urn:microsoft.com/office/officeart/2005/8/quickstyle/simple1" qsCatId="simple" csTypeId="urn:microsoft.com/office/officeart/2005/8/colors/accent3_4" csCatId="accent3"/>
      <dgm:spPr/>
      <dgm:t>
        <a:bodyPr/>
        <a:lstStyle/>
        <a:p>
          <a:endParaRPr lang="en-US"/>
        </a:p>
      </dgm:t>
    </dgm:pt>
    <dgm:pt modelId="{B5D80DA7-02AC-427A-AB96-561F7E91A888}">
      <dgm:prSet/>
      <dgm:spPr/>
      <dgm:t>
        <a:bodyPr/>
        <a:lstStyle/>
        <a:p>
          <a:r>
            <a:rPr lang="nl-NL" dirty="0"/>
            <a:t>Gedeeltelijke clustering</a:t>
          </a:r>
          <a:endParaRPr lang="en-US" dirty="0"/>
        </a:p>
      </dgm:t>
    </dgm:pt>
    <dgm:pt modelId="{A62F7C13-B30C-49E0-A2D5-9446444AAF98}" type="parTrans" cxnId="{25C146F1-971F-4F5B-9D0B-7EC88B6F53A4}">
      <dgm:prSet/>
      <dgm:spPr/>
      <dgm:t>
        <a:bodyPr/>
        <a:lstStyle/>
        <a:p>
          <a:endParaRPr lang="en-US"/>
        </a:p>
      </dgm:t>
    </dgm:pt>
    <dgm:pt modelId="{BBC7358A-0F30-4892-9CC1-FA9A294BE30E}" type="sibTrans" cxnId="{25C146F1-971F-4F5B-9D0B-7EC88B6F53A4}">
      <dgm:prSet/>
      <dgm:spPr/>
      <dgm:t>
        <a:bodyPr/>
        <a:lstStyle/>
        <a:p>
          <a:endParaRPr lang="en-US"/>
        </a:p>
      </dgm:t>
    </dgm:pt>
    <dgm:pt modelId="{31464328-4B89-43C3-9F12-9C37943D61A9}">
      <dgm:prSet/>
      <dgm:spPr/>
      <dgm:t>
        <a:bodyPr/>
        <a:lstStyle/>
        <a:p>
          <a:r>
            <a:rPr lang="nl-NL"/>
            <a:t>Hiërarchische clustering</a:t>
          </a:r>
          <a:endParaRPr lang="en-US"/>
        </a:p>
      </dgm:t>
    </dgm:pt>
    <dgm:pt modelId="{EC33115E-FCA0-462A-A199-864F3A3EC295}" type="parTrans" cxnId="{C3D5C7A5-9902-4D24-9FC1-3B424C4C75EB}">
      <dgm:prSet/>
      <dgm:spPr/>
      <dgm:t>
        <a:bodyPr/>
        <a:lstStyle/>
        <a:p>
          <a:endParaRPr lang="en-US"/>
        </a:p>
      </dgm:t>
    </dgm:pt>
    <dgm:pt modelId="{0DDAF15F-1C1D-47BE-819F-5D8F412F7787}" type="sibTrans" cxnId="{C3D5C7A5-9902-4D24-9FC1-3B424C4C75EB}">
      <dgm:prSet/>
      <dgm:spPr/>
      <dgm:t>
        <a:bodyPr/>
        <a:lstStyle/>
        <a:p>
          <a:endParaRPr lang="en-US"/>
        </a:p>
      </dgm:t>
    </dgm:pt>
    <dgm:pt modelId="{AAB95C66-6C01-46E3-972B-74F2069E95E1}">
      <dgm:prSet/>
      <dgm:spPr/>
      <dgm:t>
        <a:bodyPr/>
        <a:lstStyle/>
        <a:p>
          <a:r>
            <a:rPr lang="nl-NL"/>
            <a:t>Op dichtheid gebaseerde clustering</a:t>
          </a:r>
          <a:endParaRPr lang="en-US"/>
        </a:p>
      </dgm:t>
    </dgm:pt>
    <dgm:pt modelId="{644C174C-36AF-480F-AC80-3425979407C5}" type="parTrans" cxnId="{0BB57E46-3CC7-4421-AC2F-E286CA803D92}">
      <dgm:prSet/>
      <dgm:spPr/>
      <dgm:t>
        <a:bodyPr/>
        <a:lstStyle/>
        <a:p>
          <a:endParaRPr lang="en-US"/>
        </a:p>
      </dgm:t>
    </dgm:pt>
    <dgm:pt modelId="{2760799D-8F8F-459C-ABD1-A0CB3A6F2865}" type="sibTrans" cxnId="{0BB57E46-3CC7-4421-AC2F-E286CA803D92}">
      <dgm:prSet/>
      <dgm:spPr/>
      <dgm:t>
        <a:bodyPr/>
        <a:lstStyle/>
        <a:p>
          <a:endParaRPr lang="en-US"/>
        </a:p>
      </dgm:t>
    </dgm:pt>
    <dgm:pt modelId="{A6A075D0-B794-4D30-B1BF-C754BB921DDC}" type="pres">
      <dgm:prSet presAssocID="{4ABAAF38-E74E-4E10-A755-4F1E2E9B5251}" presName="hierChild1" presStyleCnt="0">
        <dgm:presLayoutVars>
          <dgm:chPref val="1"/>
          <dgm:dir/>
          <dgm:animOne val="branch"/>
          <dgm:animLvl val="lvl"/>
          <dgm:resizeHandles/>
        </dgm:presLayoutVars>
      </dgm:prSet>
      <dgm:spPr/>
    </dgm:pt>
    <dgm:pt modelId="{DD374ED5-9401-4A01-8E2A-C9B13E2A29BB}" type="pres">
      <dgm:prSet presAssocID="{B5D80DA7-02AC-427A-AB96-561F7E91A888}" presName="hierRoot1" presStyleCnt="0"/>
      <dgm:spPr/>
    </dgm:pt>
    <dgm:pt modelId="{8C68BCBB-6553-4F7A-ADB3-0946135E9AAB}" type="pres">
      <dgm:prSet presAssocID="{B5D80DA7-02AC-427A-AB96-561F7E91A888}" presName="composite" presStyleCnt="0"/>
      <dgm:spPr/>
    </dgm:pt>
    <dgm:pt modelId="{74DFA05A-9941-47EA-8B2C-3AED51B64232}" type="pres">
      <dgm:prSet presAssocID="{B5D80DA7-02AC-427A-AB96-561F7E91A888}" presName="background" presStyleLbl="node0" presStyleIdx="0" presStyleCnt="3"/>
      <dgm:spPr/>
    </dgm:pt>
    <dgm:pt modelId="{C0EF0A67-E3A0-4CF2-9BC9-D35C902F1DE0}" type="pres">
      <dgm:prSet presAssocID="{B5D80DA7-02AC-427A-AB96-561F7E91A888}" presName="text" presStyleLbl="fgAcc0" presStyleIdx="0" presStyleCnt="3">
        <dgm:presLayoutVars>
          <dgm:chPref val="3"/>
        </dgm:presLayoutVars>
      </dgm:prSet>
      <dgm:spPr/>
    </dgm:pt>
    <dgm:pt modelId="{3224F0E2-A909-4F6C-9F82-484B8A1F972B}" type="pres">
      <dgm:prSet presAssocID="{B5D80DA7-02AC-427A-AB96-561F7E91A888}" presName="hierChild2" presStyleCnt="0"/>
      <dgm:spPr/>
    </dgm:pt>
    <dgm:pt modelId="{967E5EE5-947A-4710-A59F-3CDA4768A096}" type="pres">
      <dgm:prSet presAssocID="{31464328-4B89-43C3-9F12-9C37943D61A9}" presName="hierRoot1" presStyleCnt="0"/>
      <dgm:spPr/>
    </dgm:pt>
    <dgm:pt modelId="{ED94D1E5-7964-4CD6-8E2D-ECD20DF988DF}" type="pres">
      <dgm:prSet presAssocID="{31464328-4B89-43C3-9F12-9C37943D61A9}" presName="composite" presStyleCnt="0"/>
      <dgm:spPr/>
    </dgm:pt>
    <dgm:pt modelId="{588027A0-C533-4EFF-94FF-B1B60F693EE2}" type="pres">
      <dgm:prSet presAssocID="{31464328-4B89-43C3-9F12-9C37943D61A9}" presName="background" presStyleLbl="node0" presStyleIdx="1" presStyleCnt="3"/>
      <dgm:spPr/>
    </dgm:pt>
    <dgm:pt modelId="{AAFC4C8D-6CDA-41BB-9149-91A99B63426C}" type="pres">
      <dgm:prSet presAssocID="{31464328-4B89-43C3-9F12-9C37943D61A9}" presName="text" presStyleLbl="fgAcc0" presStyleIdx="1" presStyleCnt="3">
        <dgm:presLayoutVars>
          <dgm:chPref val="3"/>
        </dgm:presLayoutVars>
      </dgm:prSet>
      <dgm:spPr/>
    </dgm:pt>
    <dgm:pt modelId="{05B634A3-EC6D-4FE1-BC79-4B4B9A6650F3}" type="pres">
      <dgm:prSet presAssocID="{31464328-4B89-43C3-9F12-9C37943D61A9}" presName="hierChild2" presStyleCnt="0"/>
      <dgm:spPr/>
    </dgm:pt>
    <dgm:pt modelId="{25ACA86B-20B5-4B49-803B-10F8AC99B89E}" type="pres">
      <dgm:prSet presAssocID="{AAB95C66-6C01-46E3-972B-74F2069E95E1}" presName="hierRoot1" presStyleCnt="0"/>
      <dgm:spPr/>
    </dgm:pt>
    <dgm:pt modelId="{C39E2212-879A-44BC-99F2-7510C32A0443}" type="pres">
      <dgm:prSet presAssocID="{AAB95C66-6C01-46E3-972B-74F2069E95E1}" presName="composite" presStyleCnt="0"/>
      <dgm:spPr/>
    </dgm:pt>
    <dgm:pt modelId="{07ABEF7C-ACCF-4651-A85C-C2894C89ADF3}" type="pres">
      <dgm:prSet presAssocID="{AAB95C66-6C01-46E3-972B-74F2069E95E1}" presName="background" presStyleLbl="node0" presStyleIdx="2" presStyleCnt="3"/>
      <dgm:spPr/>
    </dgm:pt>
    <dgm:pt modelId="{36DB4233-CF40-4ADB-93AD-9D1C9B014805}" type="pres">
      <dgm:prSet presAssocID="{AAB95C66-6C01-46E3-972B-74F2069E95E1}" presName="text" presStyleLbl="fgAcc0" presStyleIdx="2" presStyleCnt="3">
        <dgm:presLayoutVars>
          <dgm:chPref val="3"/>
        </dgm:presLayoutVars>
      </dgm:prSet>
      <dgm:spPr/>
    </dgm:pt>
    <dgm:pt modelId="{6CD5BBA9-3CA6-48AE-8A86-40206E27B612}" type="pres">
      <dgm:prSet presAssocID="{AAB95C66-6C01-46E3-972B-74F2069E95E1}" presName="hierChild2" presStyleCnt="0"/>
      <dgm:spPr/>
    </dgm:pt>
  </dgm:ptLst>
  <dgm:cxnLst>
    <dgm:cxn modelId="{F830141D-D4FF-44F7-84DA-A52BA1C4DCD8}" type="presOf" srcId="{B5D80DA7-02AC-427A-AB96-561F7E91A888}" destId="{C0EF0A67-E3A0-4CF2-9BC9-D35C902F1DE0}" srcOrd="0" destOrd="0" presId="urn:microsoft.com/office/officeart/2005/8/layout/hierarchy1"/>
    <dgm:cxn modelId="{0BB57E46-3CC7-4421-AC2F-E286CA803D92}" srcId="{4ABAAF38-E74E-4E10-A755-4F1E2E9B5251}" destId="{AAB95C66-6C01-46E3-972B-74F2069E95E1}" srcOrd="2" destOrd="0" parTransId="{644C174C-36AF-480F-AC80-3425979407C5}" sibTransId="{2760799D-8F8F-459C-ABD1-A0CB3A6F2865}"/>
    <dgm:cxn modelId="{7ECA477B-5B9F-4044-AF62-1C1A6BCA0484}" type="presOf" srcId="{AAB95C66-6C01-46E3-972B-74F2069E95E1}" destId="{36DB4233-CF40-4ADB-93AD-9D1C9B014805}" srcOrd="0" destOrd="0" presId="urn:microsoft.com/office/officeart/2005/8/layout/hierarchy1"/>
    <dgm:cxn modelId="{08094D9E-C97E-4784-A28A-AECCCFCE1A95}" type="presOf" srcId="{4ABAAF38-E74E-4E10-A755-4F1E2E9B5251}" destId="{A6A075D0-B794-4D30-B1BF-C754BB921DDC}" srcOrd="0" destOrd="0" presId="urn:microsoft.com/office/officeart/2005/8/layout/hierarchy1"/>
    <dgm:cxn modelId="{C3D5C7A5-9902-4D24-9FC1-3B424C4C75EB}" srcId="{4ABAAF38-E74E-4E10-A755-4F1E2E9B5251}" destId="{31464328-4B89-43C3-9F12-9C37943D61A9}" srcOrd="1" destOrd="0" parTransId="{EC33115E-FCA0-462A-A199-864F3A3EC295}" sibTransId="{0DDAF15F-1C1D-47BE-819F-5D8F412F7787}"/>
    <dgm:cxn modelId="{FC22CCD5-A9A7-4FBE-B6F9-0A3A213253A0}" type="presOf" srcId="{31464328-4B89-43C3-9F12-9C37943D61A9}" destId="{AAFC4C8D-6CDA-41BB-9149-91A99B63426C}" srcOrd="0" destOrd="0" presId="urn:microsoft.com/office/officeart/2005/8/layout/hierarchy1"/>
    <dgm:cxn modelId="{25C146F1-971F-4F5B-9D0B-7EC88B6F53A4}" srcId="{4ABAAF38-E74E-4E10-A755-4F1E2E9B5251}" destId="{B5D80DA7-02AC-427A-AB96-561F7E91A888}" srcOrd="0" destOrd="0" parTransId="{A62F7C13-B30C-49E0-A2D5-9446444AAF98}" sibTransId="{BBC7358A-0F30-4892-9CC1-FA9A294BE30E}"/>
    <dgm:cxn modelId="{40EC8B1D-D6C1-4D03-B9AB-0B22DBAE35DE}" type="presParOf" srcId="{A6A075D0-B794-4D30-B1BF-C754BB921DDC}" destId="{DD374ED5-9401-4A01-8E2A-C9B13E2A29BB}" srcOrd="0" destOrd="0" presId="urn:microsoft.com/office/officeart/2005/8/layout/hierarchy1"/>
    <dgm:cxn modelId="{680E2F72-FD65-439E-B894-058839E247DD}" type="presParOf" srcId="{DD374ED5-9401-4A01-8E2A-C9B13E2A29BB}" destId="{8C68BCBB-6553-4F7A-ADB3-0946135E9AAB}" srcOrd="0" destOrd="0" presId="urn:microsoft.com/office/officeart/2005/8/layout/hierarchy1"/>
    <dgm:cxn modelId="{C145329A-DF42-4B6D-9B8B-294CE7F95C51}" type="presParOf" srcId="{8C68BCBB-6553-4F7A-ADB3-0946135E9AAB}" destId="{74DFA05A-9941-47EA-8B2C-3AED51B64232}" srcOrd="0" destOrd="0" presId="urn:microsoft.com/office/officeart/2005/8/layout/hierarchy1"/>
    <dgm:cxn modelId="{456A8F7E-6A1E-482D-86D4-17FF811DDE5B}" type="presParOf" srcId="{8C68BCBB-6553-4F7A-ADB3-0946135E9AAB}" destId="{C0EF0A67-E3A0-4CF2-9BC9-D35C902F1DE0}" srcOrd="1" destOrd="0" presId="urn:microsoft.com/office/officeart/2005/8/layout/hierarchy1"/>
    <dgm:cxn modelId="{0C6AE33D-A62B-42F3-8E00-8D5CDCEA3205}" type="presParOf" srcId="{DD374ED5-9401-4A01-8E2A-C9B13E2A29BB}" destId="{3224F0E2-A909-4F6C-9F82-484B8A1F972B}" srcOrd="1" destOrd="0" presId="urn:microsoft.com/office/officeart/2005/8/layout/hierarchy1"/>
    <dgm:cxn modelId="{4E8B32E3-DFAF-4E04-BCA8-CCD6A9A445F1}" type="presParOf" srcId="{A6A075D0-B794-4D30-B1BF-C754BB921DDC}" destId="{967E5EE5-947A-4710-A59F-3CDA4768A096}" srcOrd="1" destOrd="0" presId="urn:microsoft.com/office/officeart/2005/8/layout/hierarchy1"/>
    <dgm:cxn modelId="{53A50900-4C59-4F4E-A19B-CCD2BEB7BD6F}" type="presParOf" srcId="{967E5EE5-947A-4710-A59F-3CDA4768A096}" destId="{ED94D1E5-7964-4CD6-8E2D-ECD20DF988DF}" srcOrd="0" destOrd="0" presId="urn:microsoft.com/office/officeart/2005/8/layout/hierarchy1"/>
    <dgm:cxn modelId="{2E7D89BB-81EE-401A-80CC-97AE017102CE}" type="presParOf" srcId="{ED94D1E5-7964-4CD6-8E2D-ECD20DF988DF}" destId="{588027A0-C533-4EFF-94FF-B1B60F693EE2}" srcOrd="0" destOrd="0" presId="urn:microsoft.com/office/officeart/2005/8/layout/hierarchy1"/>
    <dgm:cxn modelId="{44831CCF-5878-4570-B354-CE45F24A4CF4}" type="presParOf" srcId="{ED94D1E5-7964-4CD6-8E2D-ECD20DF988DF}" destId="{AAFC4C8D-6CDA-41BB-9149-91A99B63426C}" srcOrd="1" destOrd="0" presId="urn:microsoft.com/office/officeart/2005/8/layout/hierarchy1"/>
    <dgm:cxn modelId="{7684D77C-FE5F-44E1-92E9-8EB4D4B50AC8}" type="presParOf" srcId="{967E5EE5-947A-4710-A59F-3CDA4768A096}" destId="{05B634A3-EC6D-4FE1-BC79-4B4B9A6650F3}" srcOrd="1" destOrd="0" presId="urn:microsoft.com/office/officeart/2005/8/layout/hierarchy1"/>
    <dgm:cxn modelId="{9982ED32-0CD3-40A4-BE9C-210AF9A5E2D7}" type="presParOf" srcId="{A6A075D0-B794-4D30-B1BF-C754BB921DDC}" destId="{25ACA86B-20B5-4B49-803B-10F8AC99B89E}" srcOrd="2" destOrd="0" presId="urn:microsoft.com/office/officeart/2005/8/layout/hierarchy1"/>
    <dgm:cxn modelId="{FBAF0A7B-13A7-4788-8391-0B855F2F9DD8}" type="presParOf" srcId="{25ACA86B-20B5-4B49-803B-10F8AC99B89E}" destId="{C39E2212-879A-44BC-99F2-7510C32A0443}" srcOrd="0" destOrd="0" presId="urn:microsoft.com/office/officeart/2005/8/layout/hierarchy1"/>
    <dgm:cxn modelId="{70046A83-7CC0-4C33-841D-D99AF4607B67}" type="presParOf" srcId="{C39E2212-879A-44BC-99F2-7510C32A0443}" destId="{07ABEF7C-ACCF-4651-A85C-C2894C89ADF3}" srcOrd="0" destOrd="0" presId="urn:microsoft.com/office/officeart/2005/8/layout/hierarchy1"/>
    <dgm:cxn modelId="{4AB0D103-06C7-43B5-AFB1-65D295274FAF}" type="presParOf" srcId="{C39E2212-879A-44BC-99F2-7510C32A0443}" destId="{36DB4233-CF40-4ADB-93AD-9D1C9B014805}" srcOrd="1" destOrd="0" presId="urn:microsoft.com/office/officeart/2005/8/layout/hierarchy1"/>
    <dgm:cxn modelId="{2C70D641-970B-4D6E-87BF-DD461DB4D500}" type="presParOf" srcId="{25ACA86B-20B5-4B49-803B-10F8AC99B89E}" destId="{6CD5BBA9-3CA6-48AE-8A86-40206E27B61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9AC1E5-5398-4156-A98E-596310D1960F}" type="doc">
      <dgm:prSet loTypeId="urn:microsoft.com/office/officeart/2005/8/layout/vList2" loCatId="list" qsTypeId="urn:microsoft.com/office/officeart/2005/8/quickstyle/3d1" qsCatId="3D" csTypeId="urn:microsoft.com/office/officeart/2005/8/colors/accent3_3" csCatId="accent3"/>
      <dgm:spPr/>
      <dgm:t>
        <a:bodyPr/>
        <a:lstStyle/>
        <a:p>
          <a:endParaRPr lang="en-US"/>
        </a:p>
      </dgm:t>
    </dgm:pt>
    <dgm:pt modelId="{84DA8AD3-7EE2-4406-AA53-13C985C21EBE}">
      <dgm:prSet/>
      <dgm:spPr/>
      <dgm:t>
        <a:bodyPr/>
        <a:lstStyle/>
        <a:p>
          <a:r>
            <a:rPr lang="nl-NL" dirty="0"/>
            <a:t>Niet-overlappende groepen</a:t>
          </a:r>
          <a:endParaRPr lang="en-US" dirty="0"/>
        </a:p>
      </dgm:t>
    </dgm:pt>
    <dgm:pt modelId="{9E859604-62D1-471F-ACC2-6D80053DE4CC}" type="parTrans" cxnId="{71AB4D69-992B-42A4-BF1D-9369BCE3DC2D}">
      <dgm:prSet/>
      <dgm:spPr/>
      <dgm:t>
        <a:bodyPr/>
        <a:lstStyle/>
        <a:p>
          <a:endParaRPr lang="en-US"/>
        </a:p>
      </dgm:t>
    </dgm:pt>
    <dgm:pt modelId="{A9CF28C7-0AD9-4DC0-A282-01D4ACF26890}" type="sibTrans" cxnId="{71AB4D69-992B-42A4-BF1D-9369BCE3DC2D}">
      <dgm:prSet/>
      <dgm:spPr/>
      <dgm:t>
        <a:bodyPr/>
        <a:lstStyle/>
        <a:p>
          <a:endParaRPr lang="en-US"/>
        </a:p>
      </dgm:t>
    </dgm:pt>
    <dgm:pt modelId="{F21F0D7F-7757-4CD4-A652-E133B4973289}">
      <dgm:prSet/>
      <dgm:spPr/>
      <dgm:t>
        <a:bodyPr/>
        <a:lstStyle/>
        <a:p>
          <a:r>
            <a:rPr lang="nl-NL" dirty="0"/>
            <a:t>Clusters aangeven =&gt; k</a:t>
          </a:r>
          <a:endParaRPr lang="en-US" dirty="0"/>
        </a:p>
      </dgm:t>
    </dgm:pt>
    <dgm:pt modelId="{493E73F7-F208-4DB5-A931-0F7B987C1649}" type="parTrans" cxnId="{F0A59C3C-BFAB-4F9D-A5A3-2EFE26D6DD52}">
      <dgm:prSet/>
      <dgm:spPr/>
      <dgm:t>
        <a:bodyPr/>
        <a:lstStyle/>
        <a:p>
          <a:endParaRPr lang="en-US"/>
        </a:p>
      </dgm:t>
    </dgm:pt>
    <dgm:pt modelId="{0FCCCE21-7A12-4FCC-B224-71FCD6097EDC}" type="sibTrans" cxnId="{F0A59C3C-BFAB-4F9D-A5A3-2EFE26D6DD52}">
      <dgm:prSet/>
      <dgm:spPr/>
      <dgm:t>
        <a:bodyPr/>
        <a:lstStyle/>
        <a:p>
          <a:endParaRPr lang="en-US"/>
        </a:p>
      </dgm:t>
    </dgm:pt>
    <dgm:pt modelId="{5E5A901A-DDA9-44A8-812A-63FFBBDDBBF8}">
      <dgm:prSet/>
      <dgm:spPr/>
      <dgm:t>
        <a:bodyPr/>
        <a:lstStyle/>
        <a:p>
          <a:r>
            <a:rPr lang="nl-NL"/>
            <a:t>Niet voorspelbaar</a:t>
          </a:r>
          <a:endParaRPr lang="en-US"/>
        </a:p>
      </dgm:t>
    </dgm:pt>
    <dgm:pt modelId="{C9D688DA-ABC2-48B1-B312-B1BF3FB8FC94}" type="parTrans" cxnId="{984CFDF6-653A-449C-8EC2-FD3314D9347C}">
      <dgm:prSet/>
      <dgm:spPr/>
      <dgm:t>
        <a:bodyPr/>
        <a:lstStyle/>
        <a:p>
          <a:endParaRPr lang="en-US"/>
        </a:p>
      </dgm:t>
    </dgm:pt>
    <dgm:pt modelId="{D589E6D4-1FF6-4A15-BB0B-C7A0BBFDEBF9}" type="sibTrans" cxnId="{984CFDF6-653A-449C-8EC2-FD3314D9347C}">
      <dgm:prSet/>
      <dgm:spPr/>
      <dgm:t>
        <a:bodyPr/>
        <a:lstStyle/>
        <a:p>
          <a:endParaRPr lang="en-US"/>
        </a:p>
      </dgm:t>
    </dgm:pt>
    <dgm:pt modelId="{7DACEEB6-404B-418F-86B4-BEB45FCCE452}" type="pres">
      <dgm:prSet presAssocID="{EA9AC1E5-5398-4156-A98E-596310D1960F}" presName="linear" presStyleCnt="0">
        <dgm:presLayoutVars>
          <dgm:animLvl val="lvl"/>
          <dgm:resizeHandles val="exact"/>
        </dgm:presLayoutVars>
      </dgm:prSet>
      <dgm:spPr/>
    </dgm:pt>
    <dgm:pt modelId="{82FF78D4-663D-43E3-9978-7B58E53F6F17}" type="pres">
      <dgm:prSet presAssocID="{84DA8AD3-7EE2-4406-AA53-13C985C21EBE}" presName="parentText" presStyleLbl="node1" presStyleIdx="0" presStyleCnt="3">
        <dgm:presLayoutVars>
          <dgm:chMax val="0"/>
          <dgm:bulletEnabled val="1"/>
        </dgm:presLayoutVars>
      </dgm:prSet>
      <dgm:spPr/>
    </dgm:pt>
    <dgm:pt modelId="{B9DB401F-C23F-4B2E-B87D-E240B325E7DA}" type="pres">
      <dgm:prSet presAssocID="{A9CF28C7-0AD9-4DC0-A282-01D4ACF26890}" presName="spacer" presStyleCnt="0"/>
      <dgm:spPr/>
    </dgm:pt>
    <dgm:pt modelId="{B640DA30-E850-44C4-A960-57AE80AC90CC}" type="pres">
      <dgm:prSet presAssocID="{F21F0D7F-7757-4CD4-A652-E133B4973289}" presName="parentText" presStyleLbl="node1" presStyleIdx="1" presStyleCnt="3">
        <dgm:presLayoutVars>
          <dgm:chMax val="0"/>
          <dgm:bulletEnabled val="1"/>
        </dgm:presLayoutVars>
      </dgm:prSet>
      <dgm:spPr/>
    </dgm:pt>
    <dgm:pt modelId="{1282D339-972F-4FA6-BC52-77C699D36ED8}" type="pres">
      <dgm:prSet presAssocID="{0FCCCE21-7A12-4FCC-B224-71FCD6097EDC}" presName="spacer" presStyleCnt="0"/>
      <dgm:spPr/>
    </dgm:pt>
    <dgm:pt modelId="{1193E355-583A-4509-9C7C-43B8A5993B5B}" type="pres">
      <dgm:prSet presAssocID="{5E5A901A-DDA9-44A8-812A-63FFBBDDBBF8}" presName="parentText" presStyleLbl="node1" presStyleIdx="2" presStyleCnt="3">
        <dgm:presLayoutVars>
          <dgm:chMax val="0"/>
          <dgm:bulletEnabled val="1"/>
        </dgm:presLayoutVars>
      </dgm:prSet>
      <dgm:spPr/>
    </dgm:pt>
  </dgm:ptLst>
  <dgm:cxnLst>
    <dgm:cxn modelId="{94B3FD1A-C32A-4FE3-B260-880A58E708A3}" type="presOf" srcId="{F21F0D7F-7757-4CD4-A652-E133B4973289}" destId="{B640DA30-E850-44C4-A960-57AE80AC90CC}" srcOrd="0" destOrd="0" presId="urn:microsoft.com/office/officeart/2005/8/layout/vList2"/>
    <dgm:cxn modelId="{F0A59C3C-BFAB-4F9D-A5A3-2EFE26D6DD52}" srcId="{EA9AC1E5-5398-4156-A98E-596310D1960F}" destId="{F21F0D7F-7757-4CD4-A652-E133B4973289}" srcOrd="1" destOrd="0" parTransId="{493E73F7-F208-4DB5-A931-0F7B987C1649}" sibTransId="{0FCCCE21-7A12-4FCC-B224-71FCD6097EDC}"/>
    <dgm:cxn modelId="{71AB4D69-992B-42A4-BF1D-9369BCE3DC2D}" srcId="{EA9AC1E5-5398-4156-A98E-596310D1960F}" destId="{84DA8AD3-7EE2-4406-AA53-13C985C21EBE}" srcOrd="0" destOrd="0" parTransId="{9E859604-62D1-471F-ACC2-6D80053DE4CC}" sibTransId="{A9CF28C7-0AD9-4DC0-A282-01D4ACF26890}"/>
    <dgm:cxn modelId="{A1706BA7-E4CF-4491-AAA8-073B7D79D3D9}" type="presOf" srcId="{84DA8AD3-7EE2-4406-AA53-13C985C21EBE}" destId="{82FF78D4-663D-43E3-9978-7B58E53F6F17}" srcOrd="0" destOrd="0" presId="urn:microsoft.com/office/officeart/2005/8/layout/vList2"/>
    <dgm:cxn modelId="{7B330ECF-6EB3-4984-AC67-75A66D15FAD8}" type="presOf" srcId="{EA9AC1E5-5398-4156-A98E-596310D1960F}" destId="{7DACEEB6-404B-418F-86B4-BEB45FCCE452}" srcOrd="0" destOrd="0" presId="urn:microsoft.com/office/officeart/2005/8/layout/vList2"/>
    <dgm:cxn modelId="{A6ACF0DE-F042-4B65-A50C-A4925ECB5480}" type="presOf" srcId="{5E5A901A-DDA9-44A8-812A-63FFBBDDBBF8}" destId="{1193E355-583A-4509-9C7C-43B8A5993B5B}" srcOrd="0" destOrd="0" presId="urn:microsoft.com/office/officeart/2005/8/layout/vList2"/>
    <dgm:cxn modelId="{984CFDF6-653A-449C-8EC2-FD3314D9347C}" srcId="{EA9AC1E5-5398-4156-A98E-596310D1960F}" destId="{5E5A901A-DDA9-44A8-812A-63FFBBDDBBF8}" srcOrd="2" destOrd="0" parTransId="{C9D688DA-ABC2-48B1-B312-B1BF3FB8FC94}" sibTransId="{D589E6D4-1FF6-4A15-BB0B-C7A0BBFDEBF9}"/>
    <dgm:cxn modelId="{04BCDCAF-6B68-492E-A70B-582823279D6B}" type="presParOf" srcId="{7DACEEB6-404B-418F-86B4-BEB45FCCE452}" destId="{82FF78D4-663D-43E3-9978-7B58E53F6F17}" srcOrd="0" destOrd="0" presId="urn:microsoft.com/office/officeart/2005/8/layout/vList2"/>
    <dgm:cxn modelId="{F706E99E-88AB-40A3-A542-AA62270712F1}" type="presParOf" srcId="{7DACEEB6-404B-418F-86B4-BEB45FCCE452}" destId="{B9DB401F-C23F-4B2E-B87D-E240B325E7DA}" srcOrd="1" destOrd="0" presId="urn:microsoft.com/office/officeart/2005/8/layout/vList2"/>
    <dgm:cxn modelId="{C570E450-2C8F-4718-8F3D-A3BBDBA64AB0}" type="presParOf" srcId="{7DACEEB6-404B-418F-86B4-BEB45FCCE452}" destId="{B640DA30-E850-44C4-A960-57AE80AC90CC}" srcOrd="2" destOrd="0" presId="urn:microsoft.com/office/officeart/2005/8/layout/vList2"/>
    <dgm:cxn modelId="{59E3AB01-4ADA-4D60-87CB-0FE026B47193}" type="presParOf" srcId="{7DACEEB6-404B-418F-86B4-BEB45FCCE452}" destId="{1282D339-972F-4FA6-BC52-77C699D36ED8}" srcOrd="3" destOrd="0" presId="urn:microsoft.com/office/officeart/2005/8/layout/vList2"/>
    <dgm:cxn modelId="{0E42F2D5-B7EE-4492-9847-5839433BAABC}" type="presParOf" srcId="{7DACEEB6-404B-418F-86B4-BEB45FCCE452}" destId="{1193E355-583A-4509-9C7C-43B8A5993B5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6FB732-5333-4F74-A626-EBEB0F0DFB5D}" type="doc">
      <dgm:prSet loTypeId="urn:microsoft.com/office/officeart/2005/8/layout/hierarchy1" loCatId="hierarchy" qsTypeId="urn:microsoft.com/office/officeart/2005/8/quickstyle/simple1" qsCatId="simple" csTypeId="urn:microsoft.com/office/officeart/2005/8/colors/accent3_4" csCatId="accent3"/>
      <dgm:spPr/>
      <dgm:t>
        <a:bodyPr/>
        <a:lstStyle/>
        <a:p>
          <a:endParaRPr lang="en-US"/>
        </a:p>
      </dgm:t>
    </dgm:pt>
    <dgm:pt modelId="{424514C1-6F1E-4E5B-B0D7-4812F34F28C8}">
      <dgm:prSet/>
      <dgm:spPr/>
      <dgm:t>
        <a:bodyPr/>
        <a:lstStyle/>
        <a:p>
          <a:r>
            <a:rPr lang="nl-NL" dirty="0"/>
            <a:t>Gebaseerd op hiërarchie</a:t>
          </a:r>
          <a:endParaRPr lang="en-US" dirty="0"/>
        </a:p>
      </dgm:t>
    </dgm:pt>
    <dgm:pt modelId="{E6548F32-FC23-482C-8A29-8D511115DA70}" type="parTrans" cxnId="{FA687117-399B-4BDF-B76D-2BECF76DA880}">
      <dgm:prSet/>
      <dgm:spPr/>
      <dgm:t>
        <a:bodyPr/>
        <a:lstStyle/>
        <a:p>
          <a:endParaRPr lang="en-US"/>
        </a:p>
      </dgm:t>
    </dgm:pt>
    <dgm:pt modelId="{07CBA05D-EEC8-4417-A8C4-5B5994D6D9D3}" type="sibTrans" cxnId="{FA687117-399B-4BDF-B76D-2BECF76DA880}">
      <dgm:prSet/>
      <dgm:spPr/>
      <dgm:t>
        <a:bodyPr/>
        <a:lstStyle/>
        <a:p>
          <a:endParaRPr lang="en-US"/>
        </a:p>
      </dgm:t>
    </dgm:pt>
    <dgm:pt modelId="{0A0ED2CC-CD66-4573-92AF-53D02124CAB4}">
      <dgm:prSet/>
      <dgm:spPr/>
      <dgm:t>
        <a:bodyPr/>
        <a:lstStyle/>
        <a:p>
          <a:r>
            <a:rPr lang="nl-NL"/>
            <a:t>Agglomerative clustering</a:t>
          </a:r>
          <a:endParaRPr lang="en-US"/>
        </a:p>
      </dgm:t>
    </dgm:pt>
    <dgm:pt modelId="{0B697E99-182B-4CDC-963B-A86051DC2EE0}" type="parTrans" cxnId="{D306DF6C-4EE2-475A-B8D8-3D08A658DD0F}">
      <dgm:prSet/>
      <dgm:spPr/>
      <dgm:t>
        <a:bodyPr/>
        <a:lstStyle/>
        <a:p>
          <a:endParaRPr lang="en-US"/>
        </a:p>
      </dgm:t>
    </dgm:pt>
    <dgm:pt modelId="{482D703E-EFBA-4727-A0E4-02AF79A2DBC4}" type="sibTrans" cxnId="{D306DF6C-4EE2-475A-B8D8-3D08A658DD0F}">
      <dgm:prSet/>
      <dgm:spPr/>
      <dgm:t>
        <a:bodyPr/>
        <a:lstStyle/>
        <a:p>
          <a:endParaRPr lang="en-US"/>
        </a:p>
      </dgm:t>
    </dgm:pt>
    <dgm:pt modelId="{A16CA666-DE26-4089-AAEE-38F2A3B311DD}">
      <dgm:prSet/>
      <dgm:spPr/>
      <dgm:t>
        <a:bodyPr/>
        <a:lstStyle/>
        <a:p>
          <a:r>
            <a:rPr lang="nl-NL"/>
            <a:t>Divisive clustering</a:t>
          </a:r>
          <a:endParaRPr lang="en-US"/>
        </a:p>
      </dgm:t>
    </dgm:pt>
    <dgm:pt modelId="{5678D6B1-3131-4289-B5CF-0F2F48B29314}" type="parTrans" cxnId="{06B1DA36-1003-43E2-B267-3CF0A6891A27}">
      <dgm:prSet/>
      <dgm:spPr/>
      <dgm:t>
        <a:bodyPr/>
        <a:lstStyle/>
        <a:p>
          <a:endParaRPr lang="en-US"/>
        </a:p>
      </dgm:t>
    </dgm:pt>
    <dgm:pt modelId="{7A6293B2-8C5F-4345-90EA-9C1E7AC6C170}" type="sibTrans" cxnId="{06B1DA36-1003-43E2-B267-3CF0A6891A27}">
      <dgm:prSet/>
      <dgm:spPr/>
      <dgm:t>
        <a:bodyPr/>
        <a:lstStyle/>
        <a:p>
          <a:endParaRPr lang="en-US"/>
        </a:p>
      </dgm:t>
    </dgm:pt>
    <dgm:pt modelId="{C5E79626-123F-4B35-AD27-5DA221A1B4BD}" type="pres">
      <dgm:prSet presAssocID="{766FB732-5333-4F74-A626-EBEB0F0DFB5D}" presName="hierChild1" presStyleCnt="0">
        <dgm:presLayoutVars>
          <dgm:chPref val="1"/>
          <dgm:dir/>
          <dgm:animOne val="branch"/>
          <dgm:animLvl val="lvl"/>
          <dgm:resizeHandles/>
        </dgm:presLayoutVars>
      </dgm:prSet>
      <dgm:spPr/>
    </dgm:pt>
    <dgm:pt modelId="{DFB8E5CE-24CA-4700-BFC4-FAF54A8E8CCB}" type="pres">
      <dgm:prSet presAssocID="{424514C1-6F1E-4E5B-B0D7-4812F34F28C8}" presName="hierRoot1" presStyleCnt="0"/>
      <dgm:spPr/>
    </dgm:pt>
    <dgm:pt modelId="{8566DA7A-CA0D-4BBB-9E58-D7B29BC7B175}" type="pres">
      <dgm:prSet presAssocID="{424514C1-6F1E-4E5B-B0D7-4812F34F28C8}" presName="composite" presStyleCnt="0"/>
      <dgm:spPr/>
    </dgm:pt>
    <dgm:pt modelId="{F5D41812-9437-4BD3-9BBF-6C4178B9C189}" type="pres">
      <dgm:prSet presAssocID="{424514C1-6F1E-4E5B-B0D7-4812F34F28C8}" presName="background" presStyleLbl="node0" presStyleIdx="0" presStyleCnt="3"/>
      <dgm:spPr/>
    </dgm:pt>
    <dgm:pt modelId="{3120473A-B55C-4731-BD9C-EAF36D594B7D}" type="pres">
      <dgm:prSet presAssocID="{424514C1-6F1E-4E5B-B0D7-4812F34F28C8}" presName="text" presStyleLbl="fgAcc0" presStyleIdx="0" presStyleCnt="3">
        <dgm:presLayoutVars>
          <dgm:chPref val="3"/>
        </dgm:presLayoutVars>
      </dgm:prSet>
      <dgm:spPr/>
    </dgm:pt>
    <dgm:pt modelId="{B738ACF6-DF1E-40B1-8EDD-150E346D64A4}" type="pres">
      <dgm:prSet presAssocID="{424514C1-6F1E-4E5B-B0D7-4812F34F28C8}" presName="hierChild2" presStyleCnt="0"/>
      <dgm:spPr/>
    </dgm:pt>
    <dgm:pt modelId="{9DE2CBD3-29E8-4D68-B516-BEB88EF1121F}" type="pres">
      <dgm:prSet presAssocID="{0A0ED2CC-CD66-4573-92AF-53D02124CAB4}" presName="hierRoot1" presStyleCnt="0"/>
      <dgm:spPr/>
    </dgm:pt>
    <dgm:pt modelId="{FBC11F10-CABE-40E1-9279-D3F2FE75C88E}" type="pres">
      <dgm:prSet presAssocID="{0A0ED2CC-CD66-4573-92AF-53D02124CAB4}" presName="composite" presStyleCnt="0"/>
      <dgm:spPr/>
    </dgm:pt>
    <dgm:pt modelId="{849BED45-DB87-4A5D-B6DF-3D79FD8F7A27}" type="pres">
      <dgm:prSet presAssocID="{0A0ED2CC-CD66-4573-92AF-53D02124CAB4}" presName="background" presStyleLbl="node0" presStyleIdx="1" presStyleCnt="3"/>
      <dgm:spPr/>
    </dgm:pt>
    <dgm:pt modelId="{89C08F1F-1008-477F-91B1-BEED9965A699}" type="pres">
      <dgm:prSet presAssocID="{0A0ED2CC-CD66-4573-92AF-53D02124CAB4}" presName="text" presStyleLbl="fgAcc0" presStyleIdx="1" presStyleCnt="3">
        <dgm:presLayoutVars>
          <dgm:chPref val="3"/>
        </dgm:presLayoutVars>
      </dgm:prSet>
      <dgm:spPr/>
    </dgm:pt>
    <dgm:pt modelId="{07B3D50C-3F15-48BB-BA75-F6986BA11D8A}" type="pres">
      <dgm:prSet presAssocID="{0A0ED2CC-CD66-4573-92AF-53D02124CAB4}" presName="hierChild2" presStyleCnt="0"/>
      <dgm:spPr/>
    </dgm:pt>
    <dgm:pt modelId="{4A625548-DEAF-4C3C-B83F-86E5C728954E}" type="pres">
      <dgm:prSet presAssocID="{A16CA666-DE26-4089-AAEE-38F2A3B311DD}" presName="hierRoot1" presStyleCnt="0"/>
      <dgm:spPr/>
    </dgm:pt>
    <dgm:pt modelId="{ED3FD0BC-8ED1-4B26-B9C8-009D77D6D226}" type="pres">
      <dgm:prSet presAssocID="{A16CA666-DE26-4089-AAEE-38F2A3B311DD}" presName="composite" presStyleCnt="0"/>
      <dgm:spPr/>
    </dgm:pt>
    <dgm:pt modelId="{8BB42C51-7B63-4047-B38C-AE0ADDC95534}" type="pres">
      <dgm:prSet presAssocID="{A16CA666-DE26-4089-AAEE-38F2A3B311DD}" presName="background" presStyleLbl="node0" presStyleIdx="2" presStyleCnt="3"/>
      <dgm:spPr/>
    </dgm:pt>
    <dgm:pt modelId="{7266127A-8B58-4F78-BBE6-963990F5FD37}" type="pres">
      <dgm:prSet presAssocID="{A16CA666-DE26-4089-AAEE-38F2A3B311DD}" presName="text" presStyleLbl="fgAcc0" presStyleIdx="2" presStyleCnt="3">
        <dgm:presLayoutVars>
          <dgm:chPref val="3"/>
        </dgm:presLayoutVars>
      </dgm:prSet>
      <dgm:spPr/>
    </dgm:pt>
    <dgm:pt modelId="{2B2C4EF6-1217-49CC-A7D7-21EC22CE78E4}" type="pres">
      <dgm:prSet presAssocID="{A16CA666-DE26-4089-AAEE-38F2A3B311DD}" presName="hierChild2" presStyleCnt="0"/>
      <dgm:spPr/>
    </dgm:pt>
  </dgm:ptLst>
  <dgm:cxnLst>
    <dgm:cxn modelId="{FA687117-399B-4BDF-B76D-2BECF76DA880}" srcId="{766FB732-5333-4F74-A626-EBEB0F0DFB5D}" destId="{424514C1-6F1E-4E5B-B0D7-4812F34F28C8}" srcOrd="0" destOrd="0" parTransId="{E6548F32-FC23-482C-8A29-8D511115DA70}" sibTransId="{07CBA05D-EEC8-4417-A8C4-5B5994D6D9D3}"/>
    <dgm:cxn modelId="{06B1DA36-1003-43E2-B267-3CF0A6891A27}" srcId="{766FB732-5333-4F74-A626-EBEB0F0DFB5D}" destId="{A16CA666-DE26-4089-AAEE-38F2A3B311DD}" srcOrd="2" destOrd="0" parTransId="{5678D6B1-3131-4289-B5CF-0F2F48B29314}" sibTransId="{7A6293B2-8C5F-4345-90EA-9C1E7AC6C170}"/>
    <dgm:cxn modelId="{03090E37-85B3-40AF-BB55-84894AFE4DE3}" type="presOf" srcId="{424514C1-6F1E-4E5B-B0D7-4812F34F28C8}" destId="{3120473A-B55C-4731-BD9C-EAF36D594B7D}" srcOrd="0" destOrd="0" presId="urn:microsoft.com/office/officeart/2005/8/layout/hierarchy1"/>
    <dgm:cxn modelId="{471EFE60-3161-459C-97D7-203D54826C6D}" type="presOf" srcId="{A16CA666-DE26-4089-AAEE-38F2A3B311DD}" destId="{7266127A-8B58-4F78-BBE6-963990F5FD37}" srcOrd="0" destOrd="0" presId="urn:microsoft.com/office/officeart/2005/8/layout/hierarchy1"/>
    <dgm:cxn modelId="{10B9596B-7798-424D-BD26-E82EE5C329FE}" type="presOf" srcId="{0A0ED2CC-CD66-4573-92AF-53D02124CAB4}" destId="{89C08F1F-1008-477F-91B1-BEED9965A699}" srcOrd="0" destOrd="0" presId="urn:microsoft.com/office/officeart/2005/8/layout/hierarchy1"/>
    <dgm:cxn modelId="{D306DF6C-4EE2-475A-B8D8-3D08A658DD0F}" srcId="{766FB732-5333-4F74-A626-EBEB0F0DFB5D}" destId="{0A0ED2CC-CD66-4573-92AF-53D02124CAB4}" srcOrd="1" destOrd="0" parTransId="{0B697E99-182B-4CDC-963B-A86051DC2EE0}" sibTransId="{482D703E-EFBA-4727-A0E4-02AF79A2DBC4}"/>
    <dgm:cxn modelId="{D3D5CCC0-785D-4765-A1C9-FA40B53702E9}" type="presOf" srcId="{766FB732-5333-4F74-A626-EBEB0F0DFB5D}" destId="{C5E79626-123F-4B35-AD27-5DA221A1B4BD}" srcOrd="0" destOrd="0" presId="urn:microsoft.com/office/officeart/2005/8/layout/hierarchy1"/>
    <dgm:cxn modelId="{FF9F3B01-398F-4EBB-A7FD-257616CDB577}" type="presParOf" srcId="{C5E79626-123F-4B35-AD27-5DA221A1B4BD}" destId="{DFB8E5CE-24CA-4700-BFC4-FAF54A8E8CCB}" srcOrd="0" destOrd="0" presId="urn:microsoft.com/office/officeart/2005/8/layout/hierarchy1"/>
    <dgm:cxn modelId="{401EB3E4-7D3D-4245-B841-5A5CA9FC0194}" type="presParOf" srcId="{DFB8E5CE-24CA-4700-BFC4-FAF54A8E8CCB}" destId="{8566DA7A-CA0D-4BBB-9E58-D7B29BC7B175}" srcOrd="0" destOrd="0" presId="urn:microsoft.com/office/officeart/2005/8/layout/hierarchy1"/>
    <dgm:cxn modelId="{33CF7AD4-F578-4F7B-BD9B-6AF5DC411D9B}" type="presParOf" srcId="{8566DA7A-CA0D-4BBB-9E58-D7B29BC7B175}" destId="{F5D41812-9437-4BD3-9BBF-6C4178B9C189}" srcOrd="0" destOrd="0" presId="urn:microsoft.com/office/officeart/2005/8/layout/hierarchy1"/>
    <dgm:cxn modelId="{C435439A-E0B2-4B78-B0DD-0EACE8535FCA}" type="presParOf" srcId="{8566DA7A-CA0D-4BBB-9E58-D7B29BC7B175}" destId="{3120473A-B55C-4731-BD9C-EAF36D594B7D}" srcOrd="1" destOrd="0" presId="urn:microsoft.com/office/officeart/2005/8/layout/hierarchy1"/>
    <dgm:cxn modelId="{B484C1CB-F2CB-4FBB-80AD-CB7E9C9C4C26}" type="presParOf" srcId="{DFB8E5CE-24CA-4700-BFC4-FAF54A8E8CCB}" destId="{B738ACF6-DF1E-40B1-8EDD-150E346D64A4}" srcOrd="1" destOrd="0" presId="urn:microsoft.com/office/officeart/2005/8/layout/hierarchy1"/>
    <dgm:cxn modelId="{955BC8E3-A7D8-4476-A727-09E46129C740}" type="presParOf" srcId="{C5E79626-123F-4B35-AD27-5DA221A1B4BD}" destId="{9DE2CBD3-29E8-4D68-B516-BEB88EF1121F}" srcOrd="1" destOrd="0" presId="urn:microsoft.com/office/officeart/2005/8/layout/hierarchy1"/>
    <dgm:cxn modelId="{82320F6F-70BA-4FC6-88D6-9FBF981B01A0}" type="presParOf" srcId="{9DE2CBD3-29E8-4D68-B516-BEB88EF1121F}" destId="{FBC11F10-CABE-40E1-9279-D3F2FE75C88E}" srcOrd="0" destOrd="0" presId="urn:microsoft.com/office/officeart/2005/8/layout/hierarchy1"/>
    <dgm:cxn modelId="{55E386AE-17BF-417D-9B18-FB59AC51C515}" type="presParOf" srcId="{FBC11F10-CABE-40E1-9279-D3F2FE75C88E}" destId="{849BED45-DB87-4A5D-B6DF-3D79FD8F7A27}" srcOrd="0" destOrd="0" presId="urn:microsoft.com/office/officeart/2005/8/layout/hierarchy1"/>
    <dgm:cxn modelId="{0A7CB4F1-26EB-4A21-9654-3EE09800167E}" type="presParOf" srcId="{FBC11F10-CABE-40E1-9279-D3F2FE75C88E}" destId="{89C08F1F-1008-477F-91B1-BEED9965A699}" srcOrd="1" destOrd="0" presId="urn:microsoft.com/office/officeart/2005/8/layout/hierarchy1"/>
    <dgm:cxn modelId="{103FFE6B-F1E0-4899-B238-F642E7FB5B91}" type="presParOf" srcId="{9DE2CBD3-29E8-4D68-B516-BEB88EF1121F}" destId="{07B3D50C-3F15-48BB-BA75-F6986BA11D8A}" srcOrd="1" destOrd="0" presId="urn:microsoft.com/office/officeart/2005/8/layout/hierarchy1"/>
    <dgm:cxn modelId="{DEA26262-E0B8-48EA-8F42-CD18F1C2B521}" type="presParOf" srcId="{C5E79626-123F-4B35-AD27-5DA221A1B4BD}" destId="{4A625548-DEAF-4C3C-B83F-86E5C728954E}" srcOrd="2" destOrd="0" presId="urn:microsoft.com/office/officeart/2005/8/layout/hierarchy1"/>
    <dgm:cxn modelId="{4A00F36D-A5D6-49DD-86EB-51679F97CF3A}" type="presParOf" srcId="{4A625548-DEAF-4C3C-B83F-86E5C728954E}" destId="{ED3FD0BC-8ED1-4B26-B9C8-009D77D6D226}" srcOrd="0" destOrd="0" presId="urn:microsoft.com/office/officeart/2005/8/layout/hierarchy1"/>
    <dgm:cxn modelId="{45CD078A-BFFF-4C2B-AA81-79D511E56739}" type="presParOf" srcId="{ED3FD0BC-8ED1-4B26-B9C8-009D77D6D226}" destId="{8BB42C51-7B63-4047-B38C-AE0ADDC95534}" srcOrd="0" destOrd="0" presId="urn:microsoft.com/office/officeart/2005/8/layout/hierarchy1"/>
    <dgm:cxn modelId="{69A44DFE-21D4-4755-95B2-66516EFAE5A1}" type="presParOf" srcId="{ED3FD0BC-8ED1-4B26-B9C8-009D77D6D226}" destId="{7266127A-8B58-4F78-BBE6-963990F5FD37}" srcOrd="1" destOrd="0" presId="urn:microsoft.com/office/officeart/2005/8/layout/hierarchy1"/>
    <dgm:cxn modelId="{92E9F97C-4DF6-4705-A41A-69043229F96D}" type="presParOf" srcId="{4A625548-DEAF-4C3C-B83F-86E5C728954E}" destId="{2B2C4EF6-1217-49CC-A7D7-21EC22CE78E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6FB732-5333-4F74-A626-EBEB0F0DFB5D}" type="doc">
      <dgm:prSet loTypeId="urn:microsoft.com/office/officeart/2005/8/layout/hierarchy1" loCatId="hierarchy" qsTypeId="urn:microsoft.com/office/officeart/2005/8/quickstyle/simple4" qsCatId="simple" csTypeId="urn:microsoft.com/office/officeart/2005/8/colors/accent3_4" csCatId="accent3"/>
      <dgm:spPr/>
      <dgm:t>
        <a:bodyPr/>
        <a:lstStyle/>
        <a:p>
          <a:endParaRPr lang="en-US"/>
        </a:p>
      </dgm:t>
    </dgm:pt>
    <dgm:pt modelId="{424514C1-6F1E-4E5B-B0D7-4812F34F28C8}">
      <dgm:prSet/>
      <dgm:spPr/>
      <dgm:t>
        <a:bodyPr/>
        <a:lstStyle/>
        <a:p>
          <a:r>
            <a:rPr lang="nl-NL" dirty="0"/>
            <a:t>Gebaseerd op hiërarchie</a:t>
          </a:r>
          <a:endParaRPr lang="en-US" dirty="0"/>
        </a:p>
      </dgm:t>
    </dgm:pt>
    <dgm:pt modelId="{E6548F32-FC23-482C-8A29-8D511115DA70}" type="parTrans" cxnId="{FA687117-399B-4BDF-B76D-2BECF76DA880}">
      <dgm:prSet/>
      <dgm:spPr/>
      <dgm:t>
        <a:bodyPr/>
        <a:lstStyle/>
        <a:p>
          <a:endParaRPr lang="en-US"/>
        </a:p>
      </dgm:t>
    </dgm:pt>
    <dgm:pt modelId="{07CBA05D-EEC8-4417-A8C4-5B5994D6D9D3}" type="sibTrans" cxnId="{FA687117-399B-4BDF-B76D-2BECF76DA880}">
      <dgm:prSet/>
      <dgm:spPr/>
      <dgm:t>
        <a:bodyPr/>
        <a:lstStyle/>
        <a:p>
          <a:endParaRPr lang="en-US"/>
        </a:p>
      </dgm:t>
    </dgm:pt>
    <dgm:pt modelId="{0A0ED2CC-CD66-4573-92AF-53D02124CAB4}">
      <dgm:prSet/>
      <dgm:spPr/>
      <dgm:t>
        <a:bodyPr/>
        <a:lstStyle/>
        <a:p>
          <a:r>
            <a:rPr lang="nl-NL" dirty="0" err="1"/>
            <a:t>Agglomerative</a:t>
          </a:r>
          <a:r>
            <a:rPr lang="nl-NL" dirty="0"/>
            <a:t> clustering</a:t>
          </a:r>
          <a:endParaRPr lang="en-US" dirty="0"/>
        </a:p>
      </dgm:t>
    </dgm:pt>
    <dgm:pt modelId="{0B697E99-182B-4CDC-963B-A86051DC2EE0}" type="parTrans" cxnId="{D306DF6C-4EE2-475A-B8D8-3D08A658DD0F}">
      <dgm:prSet/>
      <dgm:spPr/>
      <dgm:t>
        <a:bodyPr/>
        <a:lstStyle/>
        <a:p>
          <a:endParaRPr lang="en-US"/>
        </a:p>
      </dgm:t>
    </dgm:pt>
    <dgm:pt modelId="{482D703E-EFBA-4727-A0E4-02AF79A2DBC4}" type="sibTrans" cxnId="{D306DF6C-4EE2-475A-B8D8-3D08A658DD0F}">
      <dgm:prSet/>
      <dgm:spPr/>
      <dgm:t>
        <a:bodyPr/>
        <a:lstStyle/>
        <a:p>
          <a:endParaRPr lang="en-US"/>
        </a:p>
      </dgm:t>
    </dgm:pt>
    <dgm:pt modelId="{A16CA666-DE26-4089-AAEE-38F2A3B311DD}">
      <dgm:prSet/>
      <dgm:spPr/>
      <dgm:t>
        <a:bodyPr/>
        <a:lstStyle/>
        <a:p>
          <a:r>
            <a:rPr lang="nl-NL"/>
            <a:t>Divisive clustering</a:t>
          </a:r>
          <a:endParaRPr lang="en-US"/>
        </a:p>
      </dgm:t>
    </dgm:pt>
    <dgm:pt modelId="{5678D6B1-3131-4289-B5CF-0F2F48B29314}" type="parTrans" cxnId="{06B1DA36-1003-43E2-B267-3CF0A6891A27}">
      <dgm:prSet/>
      <dgm:spPr/>
      <dgm:t>
        <a:bodyPr/>
        <a:lstStyle/>
        <a:p>
          <a:endParaRPr lang="en-US"/>
        </a:p>
      </dgm:t>
    </dgm:pt>
    <dgm:pt modelId="{7A6293B2-8C5F-4345-90EA-9C1E7AC6C170}" type="sibTrans" cxnId="{06B1DA36-1003-43E2-B267-3CF0A6891A27}">
      <dgm:prSet/>
      <dgm:spPr/>
      <dgm:t>
        <a:bodyPr/>
        <a:lstStyle/>
        <a:p>
          <a:endParaRPr lang="en-US"/>
        </a:p>
      </dgm:t>
    </dgm:pt>
    <dgm:pt modelId="{CCA9DB89-A85B-4201-A3CF-3B8E0A39450B}" type="pres">
      <dgm:prSet presAssocID="{766FB732-5333-4F74-A626-EBEB0F0DFB5D}" presName="hierChild1" presStyleCnt="0">
        <dgm:presLayoutVars>
          <dgm:chPref val="1"/>
          <dgm:dir/>
          <dgm:animOne val="branch"/>
          <dgm:animLvl val="lvl"/>
          <dgm:resizeHandles/>
        </dgm:presLayoutVars>
      </dgm:prSet>
      <dgm:spPr/>
    </dgm:pt>
    <dgm:pt modelId="{904CD8CC-2E10-4AD4-AB1B-C267E8BB0872}" type="pres">
      <dgm:prSet presAssocID="{424514C1-6F1E-4E5B-B0D7-4812F34F28C8}" presName="hierRoot1" presStyleCnt="0"/>
      <dgm:spPr/>
    </dgm:pt>
    <dgm:pt modelId="{0C4D9BEE-9ADC-45B7-8E3D-863F563A29FF}" type="pres">
      <dgm:prSet presAssocID="{424514C1-6F1E-4E5B-B0D7-4812F34F28C8}" presName="composite" presStyleCnt="0"/>
      <dgm:spPr/>
    </dgm:pt>
    <dgm:pt modelId="{C0C35AC9-056A-453D-BAD0-B039A1FB1094}" type="pres">
      <dgm:prSet presAssocID="{424514C1-6F1E-4E5B-B0D7-4812F34F28C8}" presName="background" presStyleLbl="node0" presStyleIdx="0" presStyleCnt="3"/>
      <dgm:spPr/>
    </dgm:pt>
    <dgm:pt modelId="{8A67AD7F-64B9-45E2-BD8F-C1858B4B939E}" type="pres">
      <dgm:prSet presAssocID="{424514C1-6F1E-4E5B-B0D7-4812F34F28C8}" presName="text" presStyleLbl="fgAcc0" presStyleIdx="0" presStyleCnt="3">
        <dgm:presLayoutVars>
          <dgm:chPref val="3"/>
        </dgm:presLayoutVars>
      </dgm:prSet>
      <dgm:spPr/>
    </dgm:pt>
    <dgm:pt modelId="{90963C54-08B6-4B91-A08E-B36B748FC377}" type="pres">
      <dgm:prSet presAssocID="{424514C1-6F1E-4E5B-B0D7-4812F34F28C8}" presName="hierChild2" presStyleCnt="0"/>
      <dgm:spPr/>
    </dgm:pt>
    <dgm:pt modelId="{699668F7-938A-42EA-9E0F-20D5F43C3E8E}" type="pres">
      <dgm:prSet presAssocID="{0A0ED2CC-CD66-4573-92AF-53D02124CAB4}" presName="hierRoot1" presStyleCnt="0"/>
      <dgm:spPr/>
    </dgm:pt>
    <dgm:pt modelId="{B3CBF8D9-6EEE-4937-8F7F-5AD879B79BEE}" type="pres">
      <dgm:prSet presAssocID="{0A0ED2CC-CD66-4573-92AF-53D02124CAB4}" presName="composite" presStyleCnt="0"/>
      <dgm:spPr/>
    </dgm:pt>
    <dgm:pt modelId="{05BC9583-D98B-48ED-B708-59DE17526AB5}" type="pres">
      <dgm:prSet presAssocID="{0A0ED2CC-CD66-4573-92AF-53D02124CAB4}" presName="background" presStyleLbl="node0" presStyleIdx="1" presStyleCnt="3"/>
      <dgm:spPr/>
    </dgm:pt>
    <dgm:pt modelId="{17155894-0661-4A91-9E29-4B17B0C3E6F8}" type="pres">
      <dgm:prSet presAssocID="{0A0ED2CC-CD66-4573-92AF-53D02124CAB4}" presName="text" presStyleLbl="fgAcc0" presStyleIdx="1" presStyleCnt="3">
        <dgm:presLayoutVars>
          <dgm:chPref val="3"/>
        </dgm:presLayoutVars>
      </dgm:prSet>
      <dgm:spPr/>
    </dgm:pt>
    <dgm:pt modelId="{5ECC0588-4DD0-474E-94BB-F8B88AFE4329}" type="pres">
      <dgm:prSet presAssocID="{0A0ED2CC-CD66-4573-92AF-53D02124CAB4}" presName="hierChild2" presStyleCnt="0"/>
      <dgm:spPr/>
    </dgm:pt>
    <dgm:pt modelId="{FBC4B126-810A-449C-BA3D-3F289E90F231}" type="pres">
      <dgm:prSet presAssocID="{A16CA666-DE26-4089-AAEE-38F2A3B311DD}" presName="hierRoot1" presStyleCnt="0"/>
      <dgm:spPr/>
    </dgm:pt>
    <dgm:pt modelId="{1BD16386-8022-4317-A84C-30E14DF94485}" type="pres">
      <dgm:prSet presAssocID="{A16CA666-DE26-4089-AAEE-38F2A3B311DD}" presName="composite" presStyleCnt="0"/>
      <dgm:spPr/>
    </dgm:pt>
    <dgm:pt modelId="{14D6F92B-C6D8-45DB-8D22-31986C89EBE9}" type="pres">
      <dgm:prSet presAssocID="{A16CA666-DE26-4089-AAEE-38F2A3B311DD}" presName="background" presStyleLbl="node0" presStyleIdx="2" presStyleCnt="3"/>
      <dgm:spPr/>
    </dgm:pt>
    <dgm:pt modelId="{EF32FE42-5860-45E8-B9F3-E65DA850ADE9}" type="pres">
      <dgm:prSet presAssocID="{A16CA666-DE26-4089-AAEE-38F2A3B311DD}" presName="text" presStyleLbl="fgAcc0" presStyleIdx="2" presStyleCnt="3">
        <dgm:presLayoutVars>
          <dgm:chPref val="3"/>
        </dgm:presLayoutVars>
      </dgm:prSet>
      <dgm:spPr/>
    </dgm:pt>
    <dgm:pt modelId="{0E70019B-0CAC-42E6-915D-BD5F9D5B21E4}" type="pres">
      <dgm:prSet presAssocID="{A16CA666-DE26-4089-AAEE-38F2A3B311DD}" presName="hierChild2" presStyleCnt="0"/>
      <dgm:spPr/>
    </dgm:pt>
  </dgm:ptLst>
  <dgm:cxnLst>
    <dgm:cxn modelId="{428F4008-22C3-4A0A-8D49-16E3EF7B4796}" type="presOf" srcId="{A16CA666-DE26-4089-AAEE-38F2A3B311DD}" destId="{EF32FE42-5860-45E8-B9F3-E65DA850ADE9}" srcOrd="0" destOrd="0" presId="urn:microsoft.com/office/officeart/2005/8/layout/hierarchy1"/>
    <dgm:cxn modelId="{FA687117-399B-4BDF-B76D-2BECF76DA880}" srcId="{766FB732-5333-4F74-A626-EBEB0F0DFB5D}" destId="{424514C1-6F1E-4E5B-B0D7-4812F34F28C8}" srcOrd="0" destOrd="0" parTransId="{E6548F32-FC23-482C-8A29-8D511115DA70}" sibTransId="{07CBA05D-EEC8-4417-A8C4-5B5994D6D9D3}"/>
    <dgm:cxn modelId="{06B1DA36-1003-43E2-B267-3CF0A6891A27}" srcId="{766FB732-5333-4F74-A626-EBEB0F0DFB5D}" destId="{A16CA666-DE26-4089-AAEE-38F2A3B311DD}" srcOrd="2" destOrd="0" parTransId="{5678D6B1-3131-4289-B5CF-0F2F48B29314}" sibTransId="{7A6293B2-8C5F-4345-90EA-9C1E7AC6C170}"/>
    <dgm:cxn modelId="{7E85B848-B85B-482D-AEC3-2BF5F8A9A435}" type="presOf" srcId="{424514C1-6F1E-4E5B-B0D7-4812F34F28C8}" destId="{8A67AD7F-64B9-45E2-BD8F-C1858B4B939E}" srcOrd="0" destOrd="0" presId="urn:microsoft.com/office/officeart/2005/8/layout/hierarchy1"/>
    <dgm:cxn modelId="{D306DF6C-4EE2-475A-B8D8-3D08A658DD0F}" srcId="{766FB732-5333-4F74-A626-EBEB0F0DFB5D}" destId="{0A0ED2CC-CD66-4573-92AF-53D02124CAB4}" srcOrd="1" destOrd="0" parTransId="{0B697E99-182B-4CDC-963B-A86051DC2EE0}" sibTransId="{482D703E-EFBA-4727-A0E4-02AF79A2DBC4}"/>
    <dgm:cxn modelId="{DBE990BE-D91C-4CD1-AB5E-B7028E860BA0}" type="presOf" srcId="{766FB732-5333-4F74-A626-EBEB0F0DFB5D}" destId="{CCA9DB89-A85B-4201-A3CF-3B8E0A39450B}" srcOrd="0" destOrd="0" presId="urn:microsoft.com/office/officeart/2005/8/layout/hierarchy1"/>
    <dgm:cxn modelId="{2838E0C8-FADB-455B-9271-825A3A358536}" type="presOf" srcId="{0A0ED2CC-CD66-4573-92AF-53D02124CAB4}" destId="{17155894-0661-4A91-9E29-4B17B0C3E6F8}" srcOrd="0" destOrd="0" presId="urn:microsoft.com/office/officeart/2005/8/layout/hierarchy1"/>
    <dgm:cxn modelId="{17721A72-AADD-4D23-8412-E47A85337BCC}" type="presParOf" srcId="{CCA9DB89-A85B-4201-A3CF-3B8E0A39450B}" destId="{904CD8CC-2E10-4AD4-AB1B-C267E8BB0872}" srcOrd="0" destOrd="0" presId="urn:microsoft.com/office/officeart/2005/8/layout/hierarchy1"/>
    <dgm:cxn modelId="{4E42A59E-9271-43C4-8A48-2BD79692033A}" type="presParOf" srcId="{904CD8CC-2E10-4AD4-AB1B-C267E8BB0872}" destId="{0C4D9BEE-9ADC-45B7-8E3D-863F563A29FF}" srcOrd="0" destOrd="0" presId="urn:microsoft.com/office/officeart/2005/8/layout/hierarchy1"/>
    <dgm:cxn modelId="{D19AC0AC-757F-405D-A46A-4BFF24C75322}" type="presParOf" srcId="{0C4D9BEE-9ADC-45B7-8E3D-863F563A29FF}" destId="{C0C35AC9-056A-453D-BAD0-B039A1FB1094}" srcOrd="0" destOrd="0" presId="urn:microsoft.com/office/officeart/2005/8/layout/hierarchy1"/>
    <dgm:cxn modelId="{9804D3C4-3420-4E24-A035-4F31245F39AD}" type="presParOf" srcId="{0C4D9BEE-9ADC-45B7-8E3D-863F563A29FF}" destId="{8A67AD7F-64B9-45E2-BD8F-C1858B4B939E}" srcOrd="1" destOrd="0" presId="urn:microsoft.com/office/officeart/2005/8/layout/hierarchy1"/>
    <dgm:cxn modelId="{3FDE366A-E46C-487C-8226-6B5251B742C8}" type="presParOf" srcId="{904CD8CC-2E10-4AD4-AB1B-C267E8BB0872}" destId="{90963C54-08B6-4B91-A08E-B36B748FC377}" srcOrd="1" destOrd="0" presId="urn:microsoft.com/office/officeart/2005/8/layout/hierarchy1"/>
    <dgm:cxn modelId="{1A9886F5-2886-4C91-B9FD-4F7ABCE7A424}" type="presParOf" srcId="{CCA9DB89-A85B-4201-A3CF-3B8E0A39450B}" destId="{699668F7-938A-42EA-9E0F-20D5F43C3E8E}" srcOrd="1" destOrd="0" presId="urn:microsoft.com/office/officeart/2005/8/layout/hierarchy1"/>
    <dgm:cxn modelId="{763FBB85-C326-458C-BEA3-14FF85798B50}" type="presParOf" srcId="{699668F7-938A-42EA-9E0F-20D5F43C3E8E}" destId="{B3CBF8D9-6EEE-4937-8F7F-5AD879B79BEE}" srcOrd="0" destOrd="0" presId="urn:microsoft.com/office/officeart/2005/8/layout/hierarchy1"/>
    <dgm:cxn modelId="{FFF32C1E-A6B7-4F30-B7AC-0B31A536C09D}" type="presParOf" srcId="{B3CBF8D9-6EEE-4937-8F7F-5AD879B79BEE}" destId="{05BC9583-D98B-48ED-B708-59DE17526AB5}" srcOrd="0" destOrd="0" presId="urn:microsoft.com/office/officeart/2005/8/layout/hierarchy1"/>
    <dgm:cxn modelId="{A4462C6F-9D09-43A2-9866-9E81CDCF49AF}" type="presParOf" srcId="{B3CBF8D9-6EEE-4937-8F7F-5AD879B79BEE}" destId="{17155894-0661-4A91-9E29-4B17B0C3E6F8}" srcOrd="1" destOrd="0" presId="urn:microsoft.com/office/officeart/2005/8/layout/hierarchy1"/>
    <dgm:cxn modelId="{01350C3A-046C-4695-A8B8-58871D3CE9EA}" type="presParOf" srcId="{699668F7-938A-42EA-9E0F-20D5F43C3E8E}" destId="{5ECC0588-4DD0-474E-94BB-F8B88AFE4329}" srcOrd="1" destOrd="0" presId="urn:microsoft.com/office/officeart/2005/8/layout/hierarchy1"/>
    <dgm:cxn modelId="{E6FA6F70-F945-47A0-B171-B119F2267B09}" type="presParOf" srcId="{CCA9DB89-A85B-4201-A3CF-3B8E0A39450B}" destId="{FBC4B126-810A-449C-BA3D-3F289E90F231}" srcOrd="2" destOrd="0" presId="urn:microsoft.com/office/officeart/2005/8/layout/hierarchy1"/>
    <dgm:cxn modelId="{B5D22B62-DCE3-41B4-BDA6-F4EAFC1AC29E}" type="presParOf" srcId="{FBC4B126-810A-449C-BA3D-3F289E90F231}" destId="{1BD16386-8022-4317-A84C-30E14DF94485}" srcOrd="0" destOrd="0" presId="urn:microsoft.com/office/officeart/2005/8/layout/hierarchy1"/>
    <dgm:cxn modelId="{12F9FC03-65E1-405A-A5B3-06EA91B74538}" type="presParOf" srcId="{1BD16386-8022-4317-A84C-30E14DF94485}" destId="{14D6F92B-C6D8-45DB-8D22-31986C89EBE9}" srcOrd="0" destOrd="0" presId="urn:microsoft.com/office/officeart/2005/8/layout/hierarchy1"/>
    <dgm:cxn modelId="{7CA57A6B-9A56-4C59-9E64-8A9F2C23F3CD}" type="presParOf" srcId="{1BD16386-8022-4317-A84C-30E14DF94485}" destId="{EF32FE42-5860-45E8-B9F3-E65DA850ADE9}" srcOrd="1" destOrd="0" presId="urn:microsoft.com/office/officeart/2005/8/layout/hierarchy1"/>
    <dgm:cxn modelId="{B7C21E15-AEB1-4C15-9232-536186726F21}" type="presParOf" srcId="{FBC4B126-810A-449C-BA3D-3F289E90F231}" destId="{0E70019B-0CAC-42E6-915D-BD5F9D5B21E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92E368-3039-4002-A7CD-9BAD616A1077}" type="doc">
      <dgm:prSet loTypeId="urn:microsoft.com/office/officeart/2005/8/layout/vList2" loCatId="list" qsTypeId="urn:microsoft.com/office/officeart/2005/8/quickstyle/3d1" qsCatId="3D" csTypeId="urn:microsoft.com/office/officeart/2005/8/colors/accent3_3" csCatId="accent3"/>
      <dgm:spPr/>
      <dgm:t>
        <a:bodyPr/>
        <a:lstStyle/>
        <a:p>
          <a:endParaRPr lang="en-US"/>
        </a:p>
      </dgm:t>
    </dgm:pt>
    <dgm:pt modelId="{7F335CEE-6934-4A71-8220-C30697FB5C71}">
      <dgm:prSet/>
      <dgm:spPr/>
      <dgm:t>
        <a:bodyPr/>
        <a:lstStyle/>
        <a:p>
          <a:r>
            <a:rPr lang="nl-NL" dirty="0"/>
            <a:t>Dichtheid van objecten</a:t>
          </a:r>
          <a:endParaRPr lang="en-US" dirty="0"/>
        </a:p>
      </dgm:t>
    </dgm:pt>
    <dgm:pt modelId="{0FCA90BA-98FA-4080-85F6-198043128F65}" type="parTrans" cxnId="{C534A80C-BD63-4FF1-BD79-5134ABBD2B76}">
      <dgm:prSet/>
      <dgm:spPr/>
      <dgm:t>
        <a:bodyPr/>
        <a:lstStyle/>
        <a:p>
          <a:endParaRPr lang="en-US"/>
        </a:p>
      </dgm:t>
    </dgm:pt>
    <dgm:pt modelId="{C8E210AE-C073-4E9D-9A13-5C218A2DD0EC}" type="sibTrans" cxnId="{C534A80C-BD63-4FF1-BD79-5134ABBD2B76}">
      <dgm:prSet/>
      <dgm:spPr/>
      <dgm:t>
        <a:bodyPr/>
        <a:lstStyle/>
        <a:p>
          <a:endParaRPr lang="en-US"/>
        </a:p>
      </dgm:t>
    </dgm:pt>
    <dgm:pt modelId="{7E5E03CA-1950-42AD-848F-3AADC9851DE2}">
      <dgm:prSet/>
      <dgm:spPr/>
      <dgm:t>
        <a:bodyPr/>
        <a:lstStyle/>
        <a:p>
          <a:r>
            <a:rPr lang="nl-NL"/>
            <a:t>Groeperingen niet op k</a:t>
          </a:r>
          <a:endParaRPr lang="en-US"/>
        </a:p>
      </dgm:t>
    </dgm:pt>
    <dgm:pt modelId="{916F27A4-C675-4537-A0E3-5D0348139C8C}" type="parTrans" cxnId="{3468C9A9-EB0D-4C69-9166-24EDA6EF05D4}">
      <dgm:prSet/>
      <dgm:spPr/>
      <dgm:t>
        <a:bodyPr/>
        <a:lstStyle/>
        <a:p>
          <a:endParaRPr lang="en-US"/>
        </a:p>
      </dgm:t>
    </dgm:pt>
    <dgm:pt modelId="{AE0BA9B9-67D9-4EC2-868D-5DD323DE3FD3}" type="sibTrans" cxnId="{3468C9A9-EB0D-4C69-9166-24EDA6EF05D4}">
      <dgm:prSet/>
      <dgm:spPr/>
      <dgm:t>
        <a:bodyPr/>
        <a:lstStyle/>
        <a:p>
          <a:endParaRPr lang="en-US"/>
        </a:p>
      </dgm:t>
    </dgm:pt>
    <dgm:pt modelId="{37D6D3E2-42A0-44BC-9E53-4F0DBF56B29E}">
      <dgm:prSet/>
      <dgm:spPr/>
      <dgm:t>
        <a:bodyPr/>
        <a:lstStyle/>
        <a:p>
          <a:r>
            <a:rPr lang="nl-NL"/>
            <a:t>Afstand als drempel</a:t>
          </a:r>
          <a:endParaRPr lang="en-US"/>
        </a:p>
      </dgm:t>
    </dgm:pt>
    <dgm:pt modelId="{C30766F1-DECA-4744-B97A-A63FD138EBE5}" type="parTrans" cxnId="{E7D43B20-B938-4666-8716-421C9A823112}">
      <dgm:prSet/>
      <dgm:spPr/>
      <dgm:t>
        <a:bodyPr/>
        <a:lstStyle/>
        <a:p>
          <a:endParaRPr lang="en-US"/>
        </a:p>
      </dgm:t>
    </dgm:pt>
    <dgm:pt modelId="{635E14DB-9079-4707-9F34-B0D5FA63C324}" type="sibTrans" cxnId="{E7D43B20-B938-4666-8716-421C9A823112}">
      <dgm:prSet/>
      <dgm:spPr/>
      <dgm:t>
        <a:bodyPr/>
        <a:lstStyle/>
        <a:p>
          <a:endParaRPr lang="en-US"/>
        </a:p>
      </dgm:t>
    </dgm:pt>
    <dgm:pt modelId="{0771BB95-C43B-43FA-87A3-F0AE9B348D90}" type="pres">
      <dgm:prSet presAssocID="{0292E368-3039-4002-A7CD-9BAD616A1077}" presName="linear" presStyleCnt="0">
        <dgm:presLayoutVars>
          <dgm:animLvl val="lvl"/>
          <dgm:resizeHandles val="exact"/>
        </dgm:presLayoutVars>
      </dgm:prSet>
      <dgm:spPr/>
    </dgm:pt>
    <dgm:pt modelId="{2D22EFA7-02BB-4C8E-9B55-38B087AF2D26}" type="pres">
      <dgm:prSet presAssocID="{7F335CEE-6934-4A71-8220-C30697FB5C71}" presName="parentText" presStyleLbl="node1" presStyleIdx="0" presStyleCnt="3">
        <dgm:presLayoutVars>
          <dgm:chMax val="0"/>
          <dgm:bulletEnabled val="1"/>
        </dgm:presLayoutVars>
      </dgm:prSet>
      <dgm:spPr/>
    </dgm:pt>
    <dgm:pt modelId="{E6A21E4A-3848-428B-B736-21038942B6F0}" type="pres">
      <dgm:prSet presAssocID="{C8E210AE-C073-4E9D-9A13-5C218A2DD0EC}" presName="spacer" presStyleCnt="0"/>
      <dgm:spPr/>
    </dgm:pt>
    <dgm:pt modelId="{904D9B11-D5F0-4297-A7EF-277E1514C689}" type="pres">
      <dgm:prSet presAssocID="{7E5E03CA-1950-42AD-848F-3AADC9851DE2}" presName="parentText" presStyleLbl="node1" presStyleIdx="1" presStyleCnt="3">
        <dgm:presLayoutVars>
          <dgm:chMax val="0"/>
          <dgm:bulletEnabled val="1"/>
        </dgm:presLayoutVars>
      </dgm:prSet>
      <dgm:spPr/>
    </dgm:pt>
    <dgm:pt modelId="{351673B0-378A-4921-A94B-355C00A396FA}" type="pres">
      <dgm:prSet presAssocID="{AE0BA9B9-67D9-4EC2-868D-5DD323DE3FD3}" presName="spacer" presStyleCnt="0"/>
      <dgm:spPr/>
    </dgm:pt>
    <dgm:pt modelId="{E296A564-F2D1-4AD5-90CA-FA6D944968B4}" type="pres">
      <dgm:prSet presAssocID="{37D6D3E2-42A0-44BC-9E53-4F0DBF56B29E}" presName="parentText" presStyleLbl="node1" presStyleIdx="2" presStyleCnt="3">
        <dgm:presLayoutVars>
          <dgm:chMax val="0"/>
          <dgm:bulletEnabled val="1"/>
        </dgm:presLayoutVars>
      </dgm:prSet>
      <dgm:spPr/>
    </dgm:pt>
  </dgm:ptLst>
  <dgm:cxnLst>
    <dgm:cxn modelId="{C534A80C-BD63-4FF1-BD79-5134ABBD2B76}" srcId="{0292E368-3039-4002-A7CD-9BAD616A1077}" destId="{7F335CEE-6934-4A71-8220-C30697FB5C71}" srcOrd="0" destOrd="0" parTransId="{0FCA90BA-98FA-4080-85F6-198043128F65}" sibTransId="{C8E210AE-C073-4E9D-9A13-5C218A2DD0EC}"/>
    <dgm:cxn modelId="{07BA6613-B0A3-4D34-B482-425FD2E6406B}" type="presOf" srcId="{37D6D3E2-42A0-44BC-9E53-4F0DBF56B29E}" destId="{E296A564-F2D1-4AD5-90CA-FA6D944968B4}" srcOrd="0" destOrd="0" presId="urn:microsoft.com/office/officeart/2005/8/layout/vList2"/>
    <dgm:cxn modelId="{E7D43B20-B938-4666-8716-421C9A823112}" srcId="{0292E368-3039-4002-A7CD-9BAD616A1077}" destId="{37D6D3E2-42A0-44BC-9E53-4F0DBF56B29E}" srcOrd="2" destOrd="0" parTransId="{C30766F1-DECA-4744-B97A-A63FD138EBE5}" sibTransId="{635E14DB-9079-4707-9F34-B0D5FA63C324}"/>
    <dgm:cxn modelId="{80D1A382-E8B4-438B-8DF8-FB09B01F05BE}" type="presOf" srcId="{7E5E03CA-1950-42AD-848F-3AADC9851DE2}" destId="{904D9B11-D5F0-4297-A7EF-277E1514C689}" srcOrd="0" destOrd="0" presId="urn:microsoft.com/office/officeart/2005/8/layout/vList2"/>
    <dgm:cxn modelId="{3468C9A9-EB0D-4C69-9166-24EDA6EF05D4}" srcId="{0292E368-3039-4002-A7CD-9BAD616A1077}" destId="{7E5E03CA-1950-42AD-848F-3AADC9851DE2}" srcOrd="1" destOrd="0" parTransId="{916F27A4-C675-4537-A0E3-5D0348139C8C}" sibTransId="{AE0BA9B9-67D9-4EC2-868D-5DD323DE3FD3}"/>
    <dgm:cxn modelId="{ADCDA6B1-E37F-4865-926D-D8AAA657BB73}" type="presOf" srcId="{0292E368-3039-4002-A7CD-9BAD616A1077}" destId="{0771BB95-C43B-43FA-87A3-F0AE9B348D90}" srcOrd="0" destOrd="0" presId="urn:microsoft.com/office/officeart/2005/8/layout/vList2"/>
    <dgm:cxn modelId="{B8B9E4F5-2F2E-4733-80CC-D2EAE3E13689}" type="presOf" srcId="{7F335CEE-6934-4A71-8220-C30697FB5C71}" destId="{2D22EFA7-02BB-4C8E-9B55-38B087AF2D26}" srcOrd="0" destOrd="0" presId="urn:microsoft.com/office/officeart/2005/8/layout/vList2"/>
    <dgm:cxn modelId="{469732CD-28D6-44A2-A46F-7ED03E532787}" type="presParOf" srcId="{0771BB95-C43B-43FA-87A3-F0AE9B348D90}" destId="{2D22EFA7-02BB-4C8E-9B55-38B087AF2D26}" srcOrd="0" destOrd="0" presId="urn:microsoft.com/office/officeart/2005/8/layout/vList2"/>
    <dgm:cxn modelId="{B44679DC-C296-448C-B005-9765FC83B94A}" type="presParOf" srcId="{0771BB95-C43B-43FA-87A3-F0AE9B348D90}" destId="{E6A21E4A-3848-428B-B736-21038942B6F0}" srcOrd="1" destOrd="0" presId="urn:microsoft.com/office/officeart/2005/8/layout/vList2"/>
    <dgm:cxn modelId="{2C883DC6-7C68-40C4-B8EA-8E6CEC6D3996}" type="presParOf" srcId="{0771BB95-C43B-43FA-87A3-F0AE9B348D90}" destId="{904D9B11-D5F0-4297-A7EF-277E1514C689}" srcOrd="2" destOrd="0" presId="urn:microsoft.com/office/officeart/2005/8/layout/vList2"/>
    <dgm:cxn modelId="{13E4A193-482F-4ECA-893D-44BC973445DD}" type="presParOf" srcId="{0771BB95-C43B-43FA-87A3-F0AE9B348D90}" destId="{351673B0-378A-4921-A94B-355C00A396FA}" srcOrd="3" destOrd="0" presId="urn:microsoft.com/office/officeart/2005/8/layout/vList2"/>
    <dgm:cxn modelId="{4B74C6F2-F9F3-4AA6-A024-DC55100139FE}" type="presParOf" srcId="{0771BB95-C43B-43FA-87A3-F0AE9B348D90}" destId="{E296A564-F2D1-4AD5-90CA-FA6D944968B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D57FF-C968-4970-92BB-8B8504891236}">
      <dsp:nvSpPr>
        <dsp:cNvPr id="0" name=""/>
        <dsp:cNvSpPr/>
      </dsp:nvSpPr>
      <dsp:spPr>
        <a:xfrm>
          <a:off x="0" y="597061"/>
          <a:ext cx="3137535" cy="1992334"/>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23628-1B96-4C4F-8338-6229C08CF77A}">
      <dsp:nvSpPr>
        <dsp:cNvPr id="0" name=""/>
        <dsp:cNvSpPr/>
      </dsp:nvSpPr>
      <dsp:spPr>
        <a:xfrm>
          <a:off x="348615" y="928245"/>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000" kern="1200" dirty="0"/>
            <a:t>Afstudeerproject</a:t>
          </a:r>
          <a:endParaRPr lang="en-US" sz="3000" kern="1200" dirty="0"/>
        </a:p>
      </dsp:txBody>
      <dsp:txXfrm>
        <a:off x="406968" y="986598"/>
        <a:ext cx="3020829" cy="1875628"/>
      </dsp:txXfrm>
    </dsp:sp>
    <dsp:sp modelId="{981CB1C9-38D0-40FF-946A-EC2A35396D8D}">
      <dsp:nvSpPr>
        <dsp:cNvPr id="0" name=""/>
        <dsp:cNvSpPr/>
      </dsp:nvSpPr>
      <dsp:spPr>
        <a:xfrm>
          <a:off x="3834765" y="597061"/>
          <a:ext cx="3137535" cy="1992334"/>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AB7B8D-AD3E-4DAA-8EC0-D3B540BD3E4E}">
      <dsp:nvSpPr>
        <dsp:cNvPr id="0" name=""/>
        <dsp:cNvSpPr/>
      </dsp:nvSpPr>
      <dsp:spPr>
        <a:xfrm>
          <a:off x="4183379" y="928245"/>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000" kern="1200" dirty="0"/>
            <a:t>Machine </a:t>
          </a:r>
          <a:r>
            <a:rPr lang="nl-NL" sz="3000" kern="1200" dirty="0" err="1"/>
            <a:t>learning</a:t>
          </a:r>
          <a:endParaRPr lang="en-US" sz="3000" kern="1200" dirty="0"/>
        </a:p>
      </dsp:txBody>
      <dsp:txXfrm>
        <a:off x="4241732" y="986598"/>
        <a:ext cx="3020829" cy="1875628"/>
      </dsp:txXfrm>
    </dsp:sp>
    <dsp:sp modelId="{C64DCB42-F703-4D4E-9A45-CE34C2622920}">
      <dsp:nvSpPr>
        <dsp:cNvPr id="0" name=""/>
        <dsp:cNvSpPr/>
      </dsp:nvSpPr>
      <dsp:spPr>
        <a:xfrm>
          <a:off x="7669530" y="597061"/>
          <a:ext cx="3137535" cy="1992334"/>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AC3C6D-4BBB-4F5A-8335-544843D1CEE0}">
      <dsp:nvSpPr>
        <dsp:cNvPr id="0" name=""/>
        <dsp:cNvSpPr/>
      </dsp:nvSpPr>
      <dsp:spPr>
        <a:xfrm>
          <a:off x="8018145" y="928245"/>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nl-NL" sz="3000" kern="1200" dirty="0"/>
            <a:t>Koppelen via skills</a:t>
          </a:r>
          <a:endParaRPr lang="en-US" sz="3000" kern="1200" dirty="0"/>
        </a:p>
      </dsp:txBody>
      <dsp:txXfrm>
        <a:off x="8076498" y="986598"/>
        <a:ext cx="3020829" cy="1875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A6A97-E584-415E-ADCD-073B302598FF}">
      <dsp:nvSpPr>
        <dsp:cNvPr id="0" name=""/>
        <dsp:cNvSpPr/>
      </dsp:nvSpPr>
      <dsp:spPr>
        <a:xfrm>
          <a:off x="0" y="225185"/>
          <a:ext cx="5021262" cy="21294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nl-NL" sz="5600" kern="1200" dirty="0"/>
            <a:t>Groeperingen</a:t>
          </a:r>
          <a:endParaRPr lang="en-US" sz="5600" kern="1200" dirty="0"/>
        </a:p>
      </dsp:txBody>
      <dsp:txXfrm>
        <a:off x="103949" y="329134"/>
        <a:ext cx="4813364" cy="1921502"/>
      </dsp:txXfrm>
    </dsp:sp>
    <dsp:sp modelId="{D14FB136-335D-44D7-82C3-6F9FF5559862}">
      <dsp:nvSpPr>
        <dsp:cNvPr id="0" name=""/>
        <dsp:cNvSpPr/>
      </dsp:nvSpPr>
      <dsp:spPr>
        <a:xfrm>
          <a:off x="0" y="2515865"/>
          <a:ext cx="5021262" cy="21294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nl-NL" sz="5600" kern="1200" dirty="0"/>
            <a:t>Zinvolheid &amp; bruikbaarheid</a:t>
          </a:r>
          <a:endParaRPr lang="en-US" sz="5600" kern="1200" dirty="0"/>
        </a:p>
      </dsp:txBody>
      <dsp:txXfrm>
        <a:off x="103949" y="2619814"/>
        <a:ext cx="4813364" cy="1921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FA05A-9941-47EA-8B2C-3AED51B64232}">
      <dsp:nvSpPr>
        <dsp:cNvPr id="0" name=""/>
        <dsp:cNvSpPr/>
      </dsp:nvSpPr>
      <dsp:spPr>
        <a:xfrm>
          <a:off x="0" y="597061"/>
          <a:ext cx="3137535" cy="1992334"/>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F0A67-E3A0-4CF2-9BC9-D35C902F1DE0}">
      <dsp:nvSpPr>
        <dsp:cNvPr id="0" name=""/>
        <dsp:cNvSpPr/>
      </dsp:nvSpPr>
      <dsp:spPr>
        <a:xfrm>
          <a:off x="348615" y="928245"/>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nl-NL" sz="3500" kern="1200" dirty="0"/>
            <a:t>Gedeeltelijke clustering</a:t>
          </a:r>
          <a:endParaRPr lang="en-US" sz="3500" kern="1200" dirty="0"/>
        </a:p>
      </dsp:txBody>
      <dsp:txXfrm>
        <a:off x="406968" y="986598"/>
        <a:ext cx="3020829" cy="1875628"/>
      </dsp:txXfrm>
    </dsp:sp>
    <dsp:sp modelId="{588027A0-C533-4EFF-94FF-B1B60F693EE2}">
      <dsp:nvSpPr>
        <dsp:cNvPr id="0" name=""/>
        <dsp:cNvSpPr/>
      </dsp:nvSpPr>
      <dsp:spPr>
        <a:xfrm>
          <a:off x="3834765" y="597061"/>
          <a:ext cx="3137535" cy="1992334"/>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C4C8D-6CDA-41BB-9149-91A99B63426C}">
      <dsp:nvSpPr>
        <dsp:cNvPr id="0" name=""/>
        <dsp:cNvSpPr/>
      </dsp:nvSpPr>
      <dsp:spPr>
        <a:xfrm>
          <a:off x="4183379" y="928245"/>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nl-NL" sz="3500" kern="1200"/>
            <a:t>Hiërarchische clustering</a:t>
          </a:r>
          <a:endParaRPr lang="en-US" sz="3500" kern="1200"/>
        </a:p>
      </dsp:txBody>
      <dsp:txXfrm>
        <a:off x="4241732" y="986598"/>
        <a:ext cx="3020829" cy="1875628"/>
      </dsp:txXfrm>
    </dsp:sp>
    <dsp:sp modelId="{07ABEF7C-ACCF-4651-A85C-C2894C89ADF3}">
      <dsp:nvSpPr>
        <dsp:cNvPr id="0" name=""/>
        <dsp:cNvSpPr/>
      </dsp:nvSpPr>
      <dsp:spPr>
        <a:xfrm>
          <a:off x="7669530" y="597061"/>
          <a:ext cx="3137535" cy="1992334"/>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B4233-CF40-4ADB-93AD-9D1C9B014805}">
      <dsp:nvSpPr>
        <dsp:cNvPr id="0" name=""/>
        <dsp:cNvSpPr/>
      </dsp:nvSpPr>
      <dsp:spPr>
        <a:xfrm>
          <a:off x="8018145" y="928245"/>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nl-NL" sz="3500" kern="1200"/>
            <a:t>Op dichtheid gebaseerde clustering</a:t>
          </a:r>
          <a:endParaRPr lang="en-US" sz="3500" kern="1200"/>
        </a:p>
      </dsp:txBody>
      <dsp:txXfrm>
        <a:off x="8076498" y="986598"/>
        <a:ext cx="3020829" cy="18756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F78D4-663D-43E3-9978-7B58E53F6F17}">
      <dsp:nvSpPr>
        <dsp:cNvPr id="0" name=""/>
        <dsp:cNvSpPr/>
      </dsp:nvSpPr>
      <dsp:spPr>
        <a:xfrm>
          <a:off x="0" y="3424"/>
          <a:ext cx="5021262" cy="1544400"/>
        </a:xfrm>
        <a:prstGeom prst="roundRect">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nl-NL" sz="4000" kern="1200" dirty="0"/>
            <a:t>Niet-overlappende groepen</a:t>
          </a:r>
          <a:endParaRPr lang="en-US" sz="4000" kern="1200" dirty="0"/>
        </a:p>
      </dsp:txBody>
      <dsp:txXfrm>
        <a:off x="75391" y="78815"/>
        <a:ext cx="4870480" cy="1393618"/>
      </dsp:txXfrm>
    </dsp:sp>
    <dsp:sp modelId="{B640DA30-E850-44C4-A960-57AE80AC90CC}">
      <dsp:nvSpPr>
        <dsp:cNvPr id="0" name=""/>
        <dsp:cNvSpPr/>
      </dsp:nvSpPr>
      <dsp:spPr>
        <a:xfrm>
          <a:off x="0" y="1663025"/>
          <a:ext cx="5021262" cy="1544400"/>
        </a:xfrm>
        <a:prstGeom prst="roundRect">
          <a:avLst/>
        </a:prstGeom>
        <a:gradFill rotWithShape="0">
          <a:gsLst>
            <a:gs pos="0">
              <a:schemeClr val="accent3">
                <a:shade val="80000"/>
                <a:hueOff val="78208"/>
                <a:satOff val="710"/>
                <a:lumOff val="11981"/>
                <a:alphaOff val="0"/>
                <a:satMod val="103000"/>
                <a:lumMod val="102000"/>
                <a:tint val="94000"/>
              </a:schemeClr>
            </a:gs>
            <a:gs pos="50000">
              <a:schemeClr val="accent3">
                <a:shade val="80000"/>
                <a:hueOff val="78208"/>
                <a:satOff val="710"/>
                <a:lumOff val="11981"/>
                <a:alphaOff val="0"/>
                <a:satMod val="110000"/>
                <a:lumMod val="100000"/>
                <a:shade val="100000"/>
              </a:schemeClr>
            </a:gs>
            <a:gs pos="100000">
              <a:schemeClr val="accent3">
                <a:shade val="80000"/>
                <a:hueOff val="78208"/>
                <a:satOff val="710"/>
                <a:lumOff val="1198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nl-NL" sz="4000" kern="1200" dirty="0"/>
            <a:t>Clusters aangeven =&gt; k</a:t>
          </a:r>
          <a:endParaRPr lang="en-US" sz="4000" kern="1200" dirty="0"/>
        </a:p>
      </dsp:txBody>
      <dsp:txXfrm>
        <a:off x="75391" y="1738416"/>
        <a:ext cx="4870480" cy="1393618"/>
      </dsp:txXfrm>
    </dsp:sp>
    <dsp:sp modelId="{1193E355-583A-4509-9C7C-43B8A5993B5B}">
      <dsp:nvSpPr>
        <dsp:cNvPr id="0" name=""/>
        <dsp:cNvSpPr/>
      </dsp:nvSpPr>
      <dsp:spPr>
        <a:xfrm>
          <a:off x="0" y="3322625"/>
          <a:ext cx="5021262" cy="1544400"/>
        </a:xfrm>
        <a:prstGeom prst="roundRect">
          <a:avLst/>
        </a:prstGeom>
        <a:gradFill rotWithShape="0">
          <a:gsLst>
            <a:gs pos="0">
              <a:schemeClr val="accent3">
                <a:shade val="80000"/>
                <a:hueOff val="156417"/>
                <a:satOff val="1419"/>
                <a:lumOff val="23962"/>
                <a:alphaOff val="0"/>
                <a:satMod val="103000"/>
                <a:lumMod val="102000"/>
                <a:tint val="94000"/>
              </a:schemeClr>
            </a:gs>
            <a:gs pos="50000">
              <a:schemeClr val="accent3">
                <a:shade val="80000"/>
                <a:hueOff val="156417"/>
                <a:satOff val="1419"/>
                <a:lumOff val="23962"/>
                <a:alphaOff val="0"/>
                <a:satMod val="110000"/>
                <a:lumMod val="100000"/>
                <a:shade val="100000"/>
              </a:schemeClr>
            </a:gs>
            <a:gs pos="100000">
              <a:schemeClr val="accent3">
                <a:shade val="80000"/>
                <a:hueOff val="156417"/>
                <a:satOff val="1419"/>
                <a:lumOff val="2396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nl-NL" sz="4000" kern="1200"/>
            <a:t>Niet voorspelbaar</a:t>
          </a:r>
          <a:endParaRPr lang="en-US" sz="4000" kern="1200"/>
        </a:p>
      </dsp:txBody>
      <dsp:txXfrm>
        <a:off x="75391" y="3398016"/>
        <a:ext cx="4870480" cy="13936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41812-9437-4BD3-9BBF-6C4178B9C189}">
      <dsp:nvSpPr>
        <dsp:cNvPr id="0" name=""/>
        <dsp:cNvSpPr/>
      </dsp:nvSpPr>
      <dsp:spPr>
        <a:xfrm>
          <a:off x="0" y="868283"/>
          <a:ext cx="1728064" cy="1097321"/>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20473A-B55C-4731-BD9C-EAF36D594B7D}">
      <dsp:nvSpPr>
        <dsp:cNvPr id="0" name=""/>
        <dsp:cNvSpPr/>
      </dsp:nvSpPr>
      <dsp:spPr>
        <a:xfrm>
          <a:off x="192007" y="1050689"/>
          <a:ext cx="1728064" cy="1097321"/>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nl-NL" sz="1900" kern="1200" dirty="0"/>
            <a:t>Gebaseerd op hiërarchie</a:t>
          </a:r>
          <a:endParaRPr lang="en-US" sz="1900" kern="1200" dirty="0"/>
        </a:p>
      </dsp:txBody>
      <dsp:txXfrm>
        <a:off x="224146" y="1082828"/>
        <a:ext cx="1663786" cy="1033043"/>
      </dsp:txXfrm>
    </dsp:sp>
    <dsp:sp modelId="{849BED45-DB87-4A5D-B6DF-3D79FD8F7A27}">
      <dsp:nvSpPr>
        <dsp:cNvPr id="0" name=""/>
        <dsp:cNvSpPr/>
      </dsp:nvSpPr>
      <dsp:spPr>
        <a:xfrm>
          <a:off x="2112079" y="868283"/>
          <a:ext cx="1728064" cy="1097321"/>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C08F1F-1008-477F-91B1-BEED9965A699}">
      <dsp:nvSpPr>
        <dsp:cNvPr id="0" name=""/>
        <dsp:cNvSpPr/>
      </dsp:nvSpPr>
      <dsp:spPr>
        <a:xfrm>
          <a:off x="2304086" y="1050689"/>
          <a:ext cx="1728064" cy="1097321"/>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nl-NL" sz="1900" kern="1200"/>
            <a:t>Agglomerative clustering</a:t>
          </a:r>
          <a:endParaRPr lang="en-US" sz="1900" kern="1200"/>
        </a:p>
      </dsp:txBody>
      <dsp:txXfrm>
        <a:off x="2336225" y="1082828"/>
        <a:ext cx="1663786" cy="1033043"/>
      </dsp:txXfrm>
    </dsp:sp>
    <dsp:sp modelId="{8BB42C51-7B63-4047-B38C-AE0ADDC95534}">
      <dsp:nvSpPr>
        <dsp:cNvPr id="0" name=""/>
        <dsp:cNvSpPr/>
      </dsp:nvSpPr>
      <dsp:spPr>
        <a:xfrm>
          <a:off x="4224158" y="868283"/>
          <a:ext cx="1728064" cy="1097321"/>
        </a:xfrm>
        <a:prstGeom prst="roundRect">
          <a:avLst>
            <a:gd name="adj" fmla="val 10000"/>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6127A-8B58-4F78-BBE6-963990F5FD37}">
      <dsp:nvSpPr>
        <dsp:cNvPr id="0" name=""/>
        <dsp:cNvSpPr/>
      </dsp:nvSpPr>
      <dsp:spPr>
        <a:xfrm>
          <a:off x="4416165" y="1050689"/>
          <a:ext cx="1728064" cy="1097321"/>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nl-NL" sz="1900" kern="1200"/>
            <a:t>Divisive clustering</a:t>
          </a:r>
          <a:endParaRPr lang="en-US" sz="1900" kern="1200"/>
        </a:p>
      </dsp:txBody>
      <dsp:txXfrm>
        <a:off x="4448304" y="1082828"/>
        <a:ext cx="1663786" cy="10330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35AC9-056A-453D-BAD0-B039A1FB1094}">
      <dsp:nvSpPr>
        <dsp:cNvPr id="0" name=""/>
        <dsp:cNvSpPr/>
      </dsp:nvSpPr>
      <dsp:spPr>
        <a:xfrm>
          <a:off x="0" y="993152"/>
          <a:ext cx="1390832" cy="883178"/>
        </a:xfrm>
        <a:prstGeom prst="roundRect">
          <a:avLst>
            <a:gd name="adj" fmla="val 10000"/>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A67AD7F-64B9-45E2-BD8F-C1858B4B939E}">
      <dsp:nvSpPr>
        <dsp:cNvPr id="0" name=""/>
        <dsp:cNvSpPr/>
      </dsp:nvSpPr>
      <dsp:spPr>
        <a:xfrm>
          <a:off x="154536" y="1139962"/>
          <a:ext cx="1390832" cy="883178"/>
        </a:xfrm>
        <a:prstGeom prst="roundRect">
          <a:avLst>
            <a:gd name="adj" fmla="val 10000"/>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NL" sz="1500" kern="1200" dirty="0"/>
            <a:t>Gebaseerd op hiërarchie</a:t>
          </a:r>
          <a:endParaRPr lang="en-US" sz="1500" kern="1200" dirty="0"/>
        </a:p>
      </dsp:txBody>
      <dsp:txXfrm>
        <a:off x="180403" y="1165829"/>
        <a:ext cx="1339098" cy="831444"/>
      </dsp:txXfrm>
    </dsp:sp>
    <dsp:sp modelId="{05BC9583-D98B-48ED-B708-59DE17526AB5}">
      <dsp:nvSpPr>
        <dsp:cNvPr id="0" name=""/>
        <dsp:cNvSpPr/>
      </dsp:nvSpPr>
      <dsp:spPr>
        <a:xfrm>
          <a:off x="1699906" y="993152"/>
          <a:ext cx="1390832" cy="883178"/>
        </a:xfrm>
        <a:prstGeom prst="roundRect">
          <a:avLst>
            <a:gd name="adj" fmla="val 10000"/>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7155894-0661-4A91-9E29-4B17B0C3E6F8}">
      <dsp:nvSpPr>
        <dsp:cNvPr id="0" name=""/>
        <dsp:cNvSpPr/>
      </dsp:nvSpPr>
      <dsp:spPr>
        <a:xfrm>
          <a:off x="1854443" y="1139962"/>
          <a:ext cx="1390832" cy="883178"/>
        </a:xfrm>
        <a:prstGeom prst="roundRect">
          <a:avLst>
            <a:gd name="adj" fmla="val 10000"/>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NL" sz="1500" kern="1200" dirty="0" err="1"/>
            <a:t>Agglomerative</a:t>
          </a:r>
          <a:r>
            <a:rPr lang="nl-NL" sz="1500" kern="1200" dirty="0"/>
            <a:t> clustering</a:t>
          </a:r>
          <a:endParaRPr lang="en-US" sz="1500" kern="1200" dirty="0"/>
        </a:p>
      </dsp:txBody>
      <dsp:txXfrm>
        <a:off x="1880310" y="1165829"/>
        <a:ext cx="1339098" cy="831444"/>
      </dsp:txXfrm>
    </dsp:sp>
    <dsp:sp modelId="{14D6F92B-C6D8-45DB-8D22-31986C89EBE9}">
      <dsp:nvSpPr>
        <dsp:cNvPr id="0" name=""/>
        <dsp:cNvSpPr/>
      </dsp:nvSpPr>
      <dsp:spPr>
        <a:xfrm>
          <a:off x="3399813" y="993152"/>
          <a:ext cx="1390832" cy="883178"/>
        </a:xfrm>
        <a:prstGeom prst="roundRect">
          <a:avLst>
            <a:gd name="adj" fmla="val 10000"/>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F32FE42-5860-45E8-B9F3-E65DA850ADE9}">
      <dsp:nvSpPr>
        <dsp:cNvPr id="0" name=""/>
        <dsp:cNvSpPr/>
      </dsp:nvSpPr>
      <dsp:spPr>
        <a:xfrm>
          <a:off x="3554350" y="1139962"/>
          <a:ext cx="1390832" cy="883178"/>
        </a:xfrm>
        <a:prstGeom prst="roundRect">
          <a:avLst>
            <a:gd name="adj" fmla="val 10000"/>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NL" sz="1500" kern="1200"/>
            <a:t>Divisive clustering</a:t>
          </a:r>
          <a:endParaRPr lang="en-US" sz="1500" kern="1200"/>
        </a:p>
      </dsp:txBody>
      <dsp:txXfrm>
        <a:off x="3580217" y="1165829"/>
        <a:ext cx="1339098" cy="8314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2EFA7-02BB-4C8E-9B55-38B087AF2D26}">
      <dsp:nvSpPr>
        <dsp:cNvPr id="0" name=""/>
        <dsp:cNvSpPr/>
      </dsp:nvSpPr>
      <dsp:spPr>
        <a:xfrm>
          <a:off x="0" y="3424"/>
          <a:ext cx="5021262" cy="1544400"/>
        </a:xfrm>
        <a:prstGeom prst="roundRect">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nl-NL" sz="4000" kern="1200" dirty="0"/>
            <a:t>Dichtheid van objecten</a:t>
          </a:r>
          <a:endParaRPr lang="en-US" sz="4000" kern="1200" dirty="0"/>
        </a:p>
      </dsp:txBody>
      <dsp:txXfrm>
        <a:off x="75391" y="78815"/>
        <a:ext cx="4870480" cy="1393618"/>
      </dsp:txXfrm>
    </dsp:sp>
    <dsp:sp modelId="{904D9B11-D5F0-4297-A7EF-277E1514C689}">
      <dsp:nvSpPr>
        <dsp:cNvPr id="0" name=""/>
        <dsp:cNvSpPr/>
      </dsp:nvSpPr>
      <dsp:spPr>
        <a:xfrm>
          <a:off x="0" y="1663025"/>
          <a:ext cx="5021262" cy="1544400"/>
        </a:xfrm>
        <a:prstGeom prst="roundRect">
          <a:avLst/>
        </a:prstGeom>
        <a:gradFill rotWithShape="0">
          <a:gsLst>
            <a:gs pos="0">
              <a:schemeClr val="accent3">
                <a:shade val="80000"/>
                <a:hueOff val="78208"/>
                <a:satOff val="710"/>
                <a:lumOff val="11981"/>
                <a:alphaOff val="0"/>
                <a:satMod val="103000"/>
                <a:lumMod val="102000"/>
                <a:tint val="94000"/>
              </a:schemeClr>
            </a:gs>
            <a:gs pos="50000">
              <a:schemeClr val="accent3">
                <a:shade val="80000"/>
                <a:hueOff val="78208"/>
                <a:satOff val="710"/>
                <a:lumOff val="11981"/>
                <a:alphaOff val="0"/>
                <a:satMod val="110000"/>
                <a:lumMod val="100000"/>
                <a:shade val="100000"/>
              </a:schemeClr>
            </a:gs>
            <a:gs pos="100000">
              <a:schemeClr val="accent3">
                <a:shade val="80000"/>
                <a:hueOff val="78208"/>
                <a:satOff val="710"/>
                <a:lumOff val="1198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nl-NL" sz="4000" kern="1200"/>
            <a:t>Groeperingen niet op k</a:t>
          </a:r>
          <a:endParaRPr lang="en-US" sz="4000" kern="1200"/>
        </a:p>
      </dsp:txBody>
      <dsp:txXfrm>
        <a:off x="75391" y="1738416"/>
        <a:ext cx="4870480" cy="1393618"/>
      </dsp:txXfrm>
    </dsp:sp>
    <dsp:sp modelId="{E296A564-F2D1-4AD5-90CA-FA6D944968B4}">
      <dsp:nvSpPr>
        <dsp:cNvPr id="0" name=""/>
        <dsp:cNvSpPr/>
      </dsp:nvSpPr>
      <dsp:spPr>
        <a:xfrm>
          <a:off x="0" y="3322625"/>
          <a:ext cx="5021262" cy="1544400"/>
        </a:xfrm>
        <a:prstGeom prst="roundRect">
          <a:avLst/>
        </a:prstGeom>
        <a:gradFill rotWithShape="0">
          <a:gsLst>
            <a:gs pos="0">
              <a:schemeClr val="accent3">
                <a:shade val="80000"/>
                <a:hueOff val="156417"/>
                <a:satOff val="1419"/>
                <a:lumOff val="23962"/>
                <a:alphaOff val="0"/>
                <a:satMod val="103000"/>
                <a:lumMod val="102000"/>
                <a:tint val="94000"/>
              </a:schemeClr>
            </a:gs>
            <a:gs pos="50000">
              <a:schemeClr val="accent3">
                <a:shade val="80000"/>
                <a:hueOff val="156417"/>
                <a:satOff val="1419"/>
                <a:lumOff val="23962"/>
                <a:alphaOff val="0"/>
                <a:satMod val="110000"/>
                <a:lumMod val="100000"/>
                <a:shade val="100000"/>
              </a:schemeClr>
            </a:gs>
            <a:gs pos="100000">
              <a:schemeClr val="accent3">
                <a:shade val="80000"/>
                <a:hueOff val="156417"/>
                <a:satOff val="1419"/>
                <a:lumOff val="2396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nl-NL" sz="4000" kern="1200"/>
            <a:t>Afstand als drempel</a:t>
          </a:r>
          <a:endParaRPr lang="en-US" sz="4000" kern="1200"/>
        </a:p>
      </dsp:txBody>
      <dsp:txXfrm>
        <a:off x="75391" y="3398016"/>
        <a:ext cx="4870480" cy="13936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2CCC06-8906-4C97-9C5B-BFF63A84B2A8}" type="datetimeFigureOut">
              <a:rPr lang="nl-NL" smtClean="0"/>
              <a:t>19-12-2022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D252E-2CBF-43E5-87F1-6A192E99CE5D}" type="slidenum">
              <a:rPr lang="nl-NL" smtClean="0"/>
              <a:t>‹#›</a:t>
            </a:fld>
            <a:endParaRPr lang="nl-NL"/>
          </a:p>
        </p:txBody>
      </p:sp>
    </p:spTree>
    <p:extLst>
      <p:ext uri="{BB962C8B-B14F-4D97-AF65-F5344CB8AC3E}">
        <p14:creationId xmlns:p14="http://schemas.microsoft.com/office/powerpoint/2010/main" val="2350965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Noisy_data"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Outlie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Korte uitleg wie ik ben, wat ik heb gedaan, wat mijn </a:t>
            </a:r>
            <a:r>
              <a:rPr lang="nl-NL" dirty="0" err="1"/>
              <a:t>hobbies</a:t>
            </a:r>
            <a:r>
              <a:rPr lang="nl-NL" dirty="0"/>
              <a:t> zijn, en katten!</a:t>
            </a:r>
          </a:p>
        </p:txBody>
      </p:sp>
      <p:sp>
        <p:nvSpPr>
          <p:cNvPr id="4" name="Slide Number Placeholder 3"/>
          <p:cNvSpPr>
            <a:spLocks noGrp="1"/>
          </p:cNvSpPr>
          <p:nvPr>
            <p:ph type="sldNum" sz="quarter" idx="5"/>
          </p:nvPr>
        </p:nvSpPr>
        <p:spPr/>
        <p:txBody>
          <a:bodyPr/>
          <a:lstStyle/>
          <a:p>
            <a:fld id="{E40D252E-2CBF-43E5-87F1-6A192E99CE5D}" type="slidenum">
              <a:rPr lang="nl-NL" smtClean="0"/>
              <a:t>2</a:t>
            </a:fld>
            <a:endParaRPr lang="nl-NL"/>
          </a:p>
        </p:txBody>
      </p:sp>
    </p:spTree>
    <p:extLst>
      <p:ext uri="{BB962C8B-B14F-4D97-AF65-F5344CB8AC3E}">
        <p14:creationId xmlns:p14="http://schemas.microsoft.com/office/powerpoint/2010/main" val="3903018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Gebruik gemaakt van shopping data .</a:t>
            </a:r>
            <a:r>
              <a:rPr lang="nl-NL" dirty="0" err="1"/>
              <a:t>csv</a:t>
            </a:r>
            <a:endParaRPr lang="nl-NL" dirty="0"/>
          </a:p>
          <a:p>
            <a:endParaRPr lang="nl-NL" dirty="0"/>
          </a:p>
          <a:p>
            <a:r>
              <a:rPr lang="nl-NL" dirty="0"/>
              <a:t>Kolommen aangeven, </a:t>
            </a:r>
            <a:r>
              <a:rPr lang="nl-NL" dirty="0" err="1"/>
              <a:t>spending</a:t>
            </a:r>
            <a:r>
              <a:rPr lang="nl-NL" dirty="0"/>
              <a:t> score 0 = nooit een aankoop maken, 100 is iemand die het meeste van iedereen uitgeeft</a:t>
            </a:r>
          </a:p>
        </p:txBody>
      </p:sp>
      <p:sp>
        <p:nvSpPr>
          <p:cNvPr id="4" name="Slide Number Placeholder 3"/>
          <p:cNvSpPr>
            <a:spLocks noGrp="1"/>
          </p:cNvSpPr>
          <p:nvPr>
            <p:ph type="sldNum" sz="quarter" idx="5"/>
          </p:nvPr>
        </p:nvSpPr>
        <p:spPr/>
        <p:txBody>
          <a:bodyPr/>
          <a:lstStyle/>
          <a:p>
            <a:fld id="{E40D252E-2CBF-43E5-87F1-6A192E99CE5D}" type="slidenum">
              <a:rPr lang="nl-NL" smtClean="0"/>
              <a:t>11</a:t>
            </a:fld>
            <a:endParaRPr lang="nl-NL"/>
          </a:p>
        </p:txBody>
      </p:sp>
    </p:spTree>
    <p:extLst>
      <p:ext uri="{BB962C8B-B14F-4D97-AF65-F5344CB8AC3E}">
        <p14:creationId xmlns:p14="http://schemas.microsoft.com/office/powerpoint/2010/main" val="396920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55555"/>
                </a:solidFill>
                <a:effectLst/>
                <a:latin typeface="Inter"/>
              </a:rPr>
              <a:t>Single linkage</a:t>
            </a:r>
            <a:r>
              <a:rPr lang="en-US" b="0" i="0" dirty="0">
                <a:solidFill>
                  <a:srgbClr val="555555"/>
                </a:solidFill>
                <a:effectLst/>
                <a:latin typeface="Inter"/>
              </a:rPr>
              <a:t>: also referred to as </a:t>
            </a:r>
            <a:r>
              <a:rPr lang="en-US" b="1" i="1" dirty="0">
                <a:solidFill>
                  <a:srgbClr val="555555"/>
                </a:solidFill>
                <a:effectLst/>
                <a:latin typeface="Inter"/>
              </a:rPr>
              <a:t>Nearest Neighbor (NN)</a:t>
            </a:r>
            <a:r>
              <a:rPr lang="en-US" b="0" i="0" dirty="0">
                <a:solidFill>
                  <a:srgbClr val="555555"/>
                </a:solidFill>
                <a:effectLst/>
                <a:latin typeface="Inter"/>
              </a:rPr>
              <a:t>. The distance between clusters is defined by the distance between their closest members.</a:t>
            </a:r>
          </a:p>
          <a:p>
            <a:endParaRPr lang="nl-NL" dirty="0"/>
          </a:p>
        </p:txBody>
      </p:sp>
      <p:sp>
        <p:nvSpPr>
          <p:cNvPr id="4" name="Slide Number Placeholder 3"/>
          <p:cNvSpPr>
            <a:spLocks noGrp="1"/>
          </p:cNvSpPr>
          <p:nvPr>
            <p:ph type="sldNum" sz="quarter" idx="5"/>
          </p:nvPr>
        </p:nvSpPr>
        <p:spPr/>
        <p:txBody>
          <a:bodyPr/>
          <a:lstStyle/>
          <a:p>
            <a:fld id="{E40D252E-2CBF-43E5-87F1-6A192E99CE5D}" type="slidenum">
              <a:rPr lang="nl-NL" smtClean="0"/>
              <a:t>12</a:t>
            </a:fld>
            <a:endParaRPr lang="nl-NL"/>
          </a:p>
        </p:txBody>
      </p:sp>
    </p:spTree>
    <p:extLst>
      <p:ext uri="{BB962C8B-B14F-4D97-AF65-F5344CB8AC3E}">
        <p14:creationId xmlns:p14="http://schemas.microsoft.com/office/powerpoint/2010/main" val="122403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55555"/>
                </a:solidFill>
                <a:effectLst/>
                <a:latin typeface="Inter"/>
              </a:rPr>
              <a:t>Complete linkage</a:t>
            </a:r>
            <a:r>
              <a:rPr lang="en-US" b="0" i="0" dirty="0">
                <a:solidFill>
                  <a:srgbClr val="555555"/>
                </a:solidFill>
                <a:effectLst/>
                <a:latin typeface="Inter"/>
              </a:rPr>
              <a:t>: also referred to as </a:t>
            </a:r>
            <a:r>
              <a:rPr lang="en-US" b="1" i="1" dirty="0">
                <a:solidFill>
                  <a:srgbClr val="555555"/>
                </a:solidFill>
                <a:effectLst/>
                <a:latin typeface="Inter"/>
              </a:rPr>
              <a:t>Furthest Neighbor (FN)</a:t>
            </a:r>
            <a:r>
              <a:rPr lang="en-US" b="0" i="0" dirty="0">
                <a:solidFill>
                  <a:srgbClr val="555555"/>
                </a:solidFill>
                <a:effectLst/>
                <a:latin typeface="Inter"/>
              </a:rPr>
              <a:t>, </a:t>
            </a:r>
            <a:r>
              <a:rPr lang="en-US" b="1" i="1" dirty="0">
                <a:solidFill>
                  <a:srgbClr val="555555"/>
                </a:solidFill>
                <a:effectLst/>
                <a:latin typeface="Inter"/>
              </a:rPr>
              <a:t>Farthest Point Algorithm</a:t>
            </a:r>
            <a:r>
              <a:rPr lang="en-US" b="0" i="0" dirty="0">
                <a:solidFill>
                  <a:srgbClr val="555555"/>
                </a:solidFill>
                <a:effectLst/>
                <a:latin typeface="Inter"/>
              </a:rPr>
              <a:t>, or </a:t>
            </a:r>
            <a:r>
              <a:rPr lang="en-US" b="1" i="1" dirty="0" err="1">
                <a:solidFill>
                  <a:srgbClr val="555555"/>
                </a:solidFill>
                <a:effectLst/>
                <a:latin typeface="Inter"/>
              </a:rPr>
              <a:t>Voor</a:t>
            </a:r>
            <a:r>
              <a:rPr lang="en-US" b="1" i="1" dirty="0">
                <a:solidFill>
                  <a:srgbClr val="555555"/>
                </a:solidFill>
                <a:effectLst/>
                <a:latin typeface="Inter"/>
              </a:rPr>
              <a:t> </a:t>
            </a:r>
            <a:r>
              <a:rPr lang="en-US" b="1" i="1" dirty="0" err="1">
                <a:solidFill>
                  <a:srgbClr val="555555"/>
                </a:solidFill>
                <a:effectLst/>
                <a:latin typeface="Inter"/>
              </a:rPr>
              <a:t>Hees</a:t>
            </a:r>
            <a:r>
              <a:rPr lang="en-US" b="1" i="1" dirty="0">
                <a:solidFill>
                  <a:srgbClr val="555555"/>
                </a:solidFill>
                <a:effectLst/>
                <a:latin typeface="Inter"/>
              </a:rPr>
              <a:t> Algorithm</a:t>
            </a:r>
            <a:r>
              <a:rPr lang="en-US" b="0" i="0" dirty="0">
                <a:solidFill>
                  <a:srgbClr val="555555"/>
                </a:solidFill>
                <a:effectLst/>
                <a:latin typeface="Inter"/>
              </a:rPr>
              <a:t>. The distance between clusters is defined by the distance between their furthest members. This method is computationally expensive.</a:t>
            </a:r>
          </a:p>
          <a:p>
            <a:endParaRPr lang="nl-NL" dirty="0"/>
          </a:p>
        </p:txBody>
      </p:sp>
      <p:sp>
        <p:nvSpPr>
          <p:cNvPr id="4" name="Slide Number Placeholder 3"/>
          <p:cNvSpPr>
            <a:spLocks noGrp="1"/>
          </p:cNvSpPr>
          <p:nvPr>
            <p:ph type="sldNum" sz="quarter" idx="5"/>
          </p:nvPr>
        </p:nvSpPr>
        <p:spPr/>
        <p:txBody>
          <a:bodyPr/>
          <a:lstStyle/>
          <a:p>
            <a:fld id="{E40D252E-2CBF-43E5-87F1-6A192E99CE5D}" type="slidenum">
              <a:rPr lang="nl-NL" smtClean="0"/>
              <a:t>13</a:t>
            </a:fld>
            <a:endParaRPr lang="nl-NL"/>
          </a:p>
        </p:txBody>
      </p:sp>
    </p:spTree>
    <p:extLst>
      <p:ext uri="{BB962C8B-B14F-4D97-AF65-F5344CB8AC3E}">
        <p14:creationId xmlns:p14="http://schemas.microsoft.com/office/powerpoint/2010/main" val="57516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55555"/>
                </a:solidFill>
                <a:effectLst/>
                <a:latin typeface="Inter"/>
              </a:rPr>
              <a:t>Average linkage</a:t>
            </a:r>
            <a:r>
              <a:rPr lang="en-US" b="0" i="0" dirty="0">
                <a:solidFill>
                  <a:srgbClr val="555555"/>
                </a:solidFill>
                <a:effectLst/>
                <a:latin typeface="Inter"/>
              </a:rPr>
              <a:t>: also known as </a:t>
            </a:r>
            <a:r>
              <a:rPr lang="en-US" b="1" i="1" dirty="0">
                <a:solidFill>
                  <a:srgbClr val="555555"/>
                </a:solidFill>
                <a:effectLst/>
                <a:latin typeface="Inter"/>
              </a:rPr>
              <a:t>UPGMA</a:t>
            </a:r>
            <a:r>
              <a:rPr lang="en-US" b="0" i="1" dirty="0">
                <a:solidFill>
                  <a:srgbClr val="555555"/>
                </a:solidFill>
                <a:effectLst/>
                <a:latin typeface="Inter"/>
              </a:rPr>
              <a:t> (Unweighted Pair Group Method with Arithmetic mean)</a:t>
            </a:r>
            <a:r>
              <a:rPr lang="en-US" b="0" i="0" dirty="0">
                <a:solidFill>
                  <a:srgbClr val="555555"/>
                </a:solidFill>
                <a:effectLst/>
                <a:latin typeface="Inter"/>
              </a:rPr>
              <a:t>. The percentage of the number of points of each cluster is calculated with respect to the number of points of the two clusters if they were merged.</a:t>
            </a:r>
          </a:p>
          <a:p>
            <a:endParaRPr lang="nl-NL" dirty="0"/>
          </a:p>
        </p:txBody>
      </p:sp>
      <p:sp>
        <p:nvSpPr>
          <p:cNvPr id="4" name="Slide Number Placeholder 3"/>
          <p:cNvSpPr>
            <a:spLocks noGrp="1"/>
          </p:cNvSpPr>
          <p:nvPr>
            <p:ph type="sldNum" sz="quarter" idx="5"/>
          </p:nvPr>
        </p:nvSpPr>
        <p:spPr/>
        <p:txBody>
          <a:bodyPr/>
          <a:lstStyle/>
          <a:p>
            <a:fld id="{E40D252E-2CBF-43E5-87F1-6A192E99CE5D}" type="slidenum">
              <a:rPr lang="nl-NL" smtClean="0"/>
              <a:t>14</a:t>
            </a:fld>
            <a:endParaRPr lang="nl-NL"/>
          </a:p>
        </p:txBody>
      </p:sp>
    </p:spTree>
    <p:extLst>
      <p:ext uri="{BB962C8B-B14F-4D97-AF65-F5344CB8AC3E}">
        <p14:creationId xmlns:p14="http://schemas.microsoft.com/office/powerpoint/2010/main" val="395255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55555"/>
                </a:solidFill>
                <a:effectLst/>
                <a:latin typeface="Inter"/>
              </a:rPr>
              <a:t>Ward linkage</a:t>
            </a:r>
            <a:r>
              <a:rPr lang="en-US" b="0" i="0" dirty="0">
                <a:solidFill>
                  <a:srgbClr val="555555"/>
                </a:solidFill>
                <a:effectLst/>
                <a:latin typeface="Inter"/>
              </a:rPr>
              <a:t>: Also known as </a:t>
            </a:r>
            <a:r>
              <a:rPr lang="en-US" b="1" i="1" dirty="0">
                <a:solidFill>
                  <a:srgbClr val="555555"/>
                </a:solidFill>
                <a:effectLst/>
                <a:latin typeface="Inter"/>
              </a:rPr>
              <a:t>MISSQ</a:t>
            </a:r>
            <a:r>
              <a:rPr lang="en-US" b="0" i="1" dirty="0">
                <a:solidFill>
                  <a:srgbClr val="555555"/>
                </a:solidFill>
                <a:effectLst/>
                <a:latin typeface="Inter"/>
              </a:rPr>
              <a:t> (Minimal Increase of Sum-of-Squares)</a:t>
            </a:r>
            <a:r>
              <a:rPr lang="en-US" b="0" i="0" dirty="0">
                <a:solidFill>
                  <a:srgbClr val="555555"/>
                </a:solidFill>
                <a:effectLst/>
                <a:latin typeface="Inter"/>
              </a:rPr>
              <a:t>. It specifies the distance between two clusters, computes the sum of squares error (ESS), and successively chooses the next clusters based on the smaller ESS. Ward's Method seeks to minimize the increase of ESS at each step. Therefore, minimizing error.</a:t>
            </a:r>
          </a:p>
          <a:p>
            <a:endParaRPr lang="nl-NL" dirty="0"/>
          </a:p>
        </p:txBody>
      </p:sp>
      <p:sp>
        <p:nvSpPr>
          <p:cNvPr id="4" name="Slide Number Placeholder 3"/>
          <p:cNvSpPr>
            <a:spLocks noGrp="1"/>
          </p:cNvSpPr>
          <p:nvPr>
            <p:ph type="sldNum" sz="quarter" idx="5"/>
          </p:nvPr>
        </p:nvSpPr>
        <p:spPr/>
        <p:txBody>
          <a:bodyPr/>
          <a:lstStyle/>
          <a:p>
            <a:fld id="{E40D252E-2CBF-43E5-87F1-6A192E99CE5D}" type="slidenum">
              <a:rPr lang="nl-NL" smtClean="0"/>
              <a:t>16</a:t>
            </a:fld>
            <a:endParaRPr lang="nl-NL"/>
          </a:p>
        </p:txBody>
      </p:sp>
    </p:spTree>
    <p:extLst>
      <p:ext uri="{BB962C8B-B14F-4D97-AF65-F5344CB8AC3E}">
        <p14:creationId xmlns:p14="http://schemas.microsoft.com/office/powerpoint/2010/main" val="2045763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55555"/>
                </a:solidFill>
                <a:effectLst/>
                <a:latin typeface="Inter"/>
              </a:rPr>
              <a:t>Euclidean</a:t>
            </a:r>
            <a:r>
              <a:rPr lang="en-US" b="0" i="0" dirty="0">
                <a:solidFill>
                  <a:srgbClr val="555555"/>
                </a:solidFill>
                <a:effectLst/>
                <a:latin typeface="Inter"/>
              </a:rPr>
              <a:t>: also referred to as </a:t>
            </a:r>
            <a:r>
              <a:rPr lang="en-US" b="1" i="0" dirty="0">
                <a:solidFill>
                  <a:srgbClr val="555555"/>
                </a:solidFill>
                <a:effectLst/>
                <a:latin typeface="Inter"/>
              </a:rPr>
              <a:t>Pythagorean or straight-line</a:t>
            </a:r>
            <a:r>
              <a:rPr lang="en-US" b="0" i="0" dirty="0">
                <a:solidFill>
                  <a:srgbClr val="555555"/>
                </a:solidFill>
                <a:effectLst/>
                <a:latin typeface="Inter"/>
              </a:rPr>
              <a:t> distance. It computes the distance between two points in space, by measuring the length of a line segment that passes between them. It uses the Pythagorean theorem and the distance value is the result </a:t>
            </a:r>
            <a:r>
              <a:rPr lang="en-US" b="0" i="1" dirty="0">
                <a:solidFill>
                  <a:srgbClr val="555555"/>
                </a:solidFill>
                <a:effectLst/>
                <a:latin typeface="Inter"/>
              </a:rPr>
              <a:t>(c)</a:t>
            </a:r>
            <a:r>
              <a:rPr lang="en-US" b="0" i="0" dirty="0">
                <a:solidFill>
                  <a:srgbClr val="555555"/>
                </a:solidFill>
                <a:effectLst/>
                <a:latin typeface="Inter"/>
              </a:rPr>
              <a:t> of the equation:</a:t>
            </a:r>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55555"/>
                </a:solidFill>
                <a:effectLst/>
                <a:latin typeface="Inter"/>
              </a:rPr>
              <a:t>Manhattan</a:t>
            </a:r>
            <a:r>
              <a:rPr lang="en-US" b="0" i="0" dirty="0">
                <a:solidFill>
                  <a:srgbClr val="555555"/>
                </a:solidFill>
                <a:effectLst/>
                <a:latin typeface="Inter"/>
              </a:rPr>
              <a:t>: also called </a:t>
            </a:r>
            <a:r>
              <a:rPr lang="en-US" b="1" i="0" dirty="0">
                <a:solidFill>
                  <a:srgbClr val="555555"/>
                </a:solidFill>
                <a:effectLst/>
                <a:latin typeface="Inter"/>
              </a:rPr>
              <a:t>City-block, Taxicab</a:t>
            </a:r>
            <a:r>
              <a:rPr lang="en-US" b="0" i="0" dirty="0">
                <a:solidFill>
                  <a:srgbClr val="555555"/>
                </a:solidFill>
                <a:effectLst/>
                <a:latin typeface="Inter"/>
              </a:rPr>
              <a:t> distance. It is the sum of absolute differences between the measures in all dimensions of two points. If those dimensions are two, it is analogous to making a right and then left when walking one block.</a:t>
            </a:r>
          </a:p>
          <a:p>
            <a:endParaRPr lang="nl-NL" dirty="0"/>
          </a:p>
        </p:txBody>
      </p:sp>
      <p:sp>
        <p:nvSpPr>
          <p:cNvPr id="4" name="Slide Number Placeholder 3"/>
          <p:cNvSpPr>
            <a:spLocks noGrp="1"/>
          </p:cNvSpPr>
          <p:nvPr>
            <p:ph type="sldNum" sz="quarter" idx="5"/>
          </p:nvPr>
        </p:nvSpPr>
        <p:spPr/>
        <p:txBody>
          <a:bodyPr/>
          <a:lstStyle/>
          <a:p>
            <a:fld id="{E40D252E-2CBF-43E5-87F1-6A192E99CE5D}" type="slidenum">
              <a:rPr lang="nl-NL" smtClean="0"/>
              <a:t>17</a:t>
            </a:fld>
            <a:endParaRPr lang="nl-NL"/>
          </a:p>
        </p:txBody>
      </p:sp>
    </p:spTree>
    <p:extLst>
      <p:ext uri="{BB962C8B-B14F-4D97-AF65-F5344CB8AC3E}">
        <p14:creationId xmlns:p14="http://schemas.microsoft.com/office/powerpoint/2010/main" val="11225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Korte beknopte uitleg over </a:t>
            </a:r>
            <a:r>
              <a:rPr lang="nl-NL" dirty="0" err="1"/>
              <a:t>CoCoS</a:t>
            </a:r>
            <a:r>
              <a:rPr lang="nl-NL" dirty="0"/>
              <a:t>, </a:t>
            </a:r>
            <a:r>
              <a:rPr lang="nl-NL" dirty="0" err="1"/>
              <a:t>seque</a:t>
            </a:r>
            <a:r>
              <a:rPr lang="nl-NL" dirty="0"/>
              <a:t> </a:t>
            </a:r>
            <a:r>
              <a:rPr lang="nl-NL" dirty="0" err="1"/>
              <a:t>into</a:t>
            </a:r>
            <a:r>
              <a:rPr lang="nl-NL" dirty="0"/>
              <a:t> onderzoek naar ML en k means</a:t>
            </a:r>
          </a:p>
        </p:txBody>
      </p:sp>
      <p:sp>
        <p:nvSpPr>
          <p:cNvPr id="4" name="Slide Number Placeholder 3"/>
          <p:cNvSpPr>
            <a:spLocks noGrp="1"/>
          </p:cNvSpPr>
          <p:nvPr>
            <p:ph type="sldNum" sz="quarter" idx="5"/>
          </p:nvPr>
        </p:nvSpPr>
        <p:spPr/>
        <p:txBody>
          <a:bodyPr/>
          <a:lstStyle/>
          <a:p>
            <a:fld id="{E40D252E-2CBF-43E5-87F1-6A192E99CE5D}" type="slidenum">
              <a:rPr lang="nl-NL" smtClean="0"/>
              <a:t>3</a:t>
            </a:fld>
            <a:endParaRPr lang="nl-NL"/>
          </a:p>
        </p:txBody>
      </p:sp>
    </p:spTree>
    <p:extLst>
      <p:ext uri="{BB962C8B-B14F-4D97-AF65-F5344CB8AC3E}">
        <p14:creationId xmlns:p14="http://schemas.microsoft.com/office/powerpoint/2010/main" val="4191075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Korte beknopte uitleg over </a:t>
            </a:r>
            <a:r>
              <a:rPr lang="nl-NL" dirty="0" err="1"/>
              <a:t>CoCoS</a:t>
            </a:r>
            <a:r>
              <a:rPr lang="nl-NL" dirty="0"/>
              <a:t>, </a:t>
            </a:r>
            <a:r>
              <a:rPr lang="nl-NL" dirty="0" err="1"/>
              <a:t>seque</a:t>
            </a:r>
            <a:r>
              <a:rPr lang="nl-NL" dirty="0"/>
              <a:t> </a:t>
            </a:r>
            <a:r>
              <a:rPr lang="nl-NL" dirty="0" err="1"/>
              <a:t>into</a:t>
            </a:r>
            <a:r>
              <a:rPr lang="nl-NL" dirty="0"/>
              <a:t> onderzoek naar ML en k means</a:t>
            </a:r>
          </a:p>
        </p:txBody>
      </p:sp>
      <p:sp>
        <p:nvSpPr>
          <p:cNvPr id="4" name="Slide Number Placeholder 3"/>
          <p:cNvSpPr>
            <a:spLocks noGrp="1"/>
          </p:cNvSpPr>
          <p:nvPr>
            <p:ph type="sldNum" sz="quarter" idx="5"/>
          </p:nvPr>
        </p:nvSpPr>
        <p:spPr/>
        <p:txBody>
          <a:bodyPr/>
          <a:lstStyle/>
          <a:p>
            <a:fld id="{E40D252E-2CBF-43E5-87F1-6A192E99CE5D}" type="slidenum">
              <a:rPr lang="nl-NL" smtClean="0"/>
              <a:t>4</a:t>
            </a:fld>
            <a:endParaRPr lang="nl-NL"/>
          </a:p>
        </p:txBody>
      </p:sp>
    </p:spTree>
    <p:extLst>
      <p:ext uri="{BB962C8B-B14F-4D97-AF65-F5344CB8AC3E}">
        <p14:creationId xmlns:p14="http://schemas.microsoft.com/office/powerpoint/2010/main" val="232995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Principe clustering: set van technieken om data te splitsen in groepen. Groeperingen van data objecten die meer lijken op andere objecten in diens cluster dan op objecten uit andere clusters</a:t>
            </a:r>
          </a:p>
          <a:p>
            <a:endParaRPr lang="nl-NL" dirty="0"/>
          </a:p>
          <a:p>
            <a:r>
              <a:rPr lang="nl-NL" dirty="0"/>
              <a:t>Zinvol: denk aan groeperingen op basis van symptomen van een medicijn</a:t>
            </a:r>
          </a:p>
          <a:p>
            <a:endParaRPr lang="nl-NL" dirty="0"/>
          </a:p>
          <a:p>
            <a:r>
              <a:rPr lang="nl-NL" dirty="0"/>
              <a:t>Bruikbaar: denk aan groeperingen worden gebruikt voor specifieke doelgerichte reclames per groepering</a:t>
            </a:r>
          </a:p>
        </p:txBody>
      </p:sp>
      <p:sp>
        <p:nvSpPr>
          <p:cNvPr id="4" name="Slide Number Placeholder 3"/>
          <p:cNvSpPr>
            <a:spLocks noGrp="1"/>
          </p:cNvSpPr>
          <p:nvPr>
            <p:ph type="sldNum" sz="quarter" idx="5"/>
          </p:nvPr>
        </p:nvSpPr>
        <p:spPr/>
        <p:txBody>
          <a:bodyPr/>
          <a:lstStyle/>
          <a:p>
            <a:fld id="{E40D252E-2CBF-43E5-87F1-6A192E99CE5D}" type="slidenum">
              <a:rPr lang="nl-NL" smtClean="0"/>
              <a:t>5</a:t>
            </a:fld>
            <a:endParaRPr lang="nl-NL"/>
          </a:p>
        </p:txBody>
      </p:sp>
    </p:spTree>
    <p:extLst>
      <p:ext uri="{BB962C8B-B14F-4D97-AF65-F5344CB8AC3E}">
        <p14:creationId xmlns:p14="http://schemas.microsoft.com/office/powerpoint/2010/main" val="161492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3 technieken van k means. Demo zal gegeven worden over </a:t>
            </a:r>
            <a:r>
              <a:rPr lang="nl-NL" dirty="0" err="1"/>
              <a:t>hierarchische</a:t>
            </a:r>
            <a:r>
              <a:rPr lang="nl-NL" dirty="0"/>
              <a:t> clustering</a:t>
            </a:r>
          </a:p>
        </p:txBody>
      </p:sp>
      <p:sp>
        <p:nvSpPr>
          <p:cNvPr id="4" name="Slide Number Placeholder 3"/>
          <p:cNvSpPr>
            <a:spLocks noGrp="1"/>
          </p:cNvSpPr>
          <p:nvPr>
            <p:ph type="sldNum" sz="quarter" idx="5"/>
          </p:nvPr>
        </p:nvSpPr>
        <p:spPr/>
        <p:txBody>
          <a:bodyPr/>
          <a:lstStyle/>
          <a:p>
            <a:fld id="{E40D252E-2CBF-43E5-87F1-6A192E99CE5D}" type="slidenum">
              <a:rPr lang="nl-NL" smtClean="0"/>
              <a:t>6</a:t>
            </a:fld>
            <a:endParaRPr lang="nl-NL"/>
          </a:p>
        </p:txBody>
      </p:sp>
    </p:spTree>
    <p:extLst>
      <p:ext uri="{BB962C8B-B14F-4D97-AF65-F5344CB8AC3E}">
        <p14:creationId xmlns:p14="http://schemas.microsoft.com/office/powerpoint/2010/main" val="1821038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Kort samengevat: splitst datapunten in niet-overlappende groepen. Geen object kan deel uitmaken van meer dan 1 cluster, en elke cluster moet ten minste 1 object bevatten.</a:t>
            </a:r>
          </a:p>
          <a:p>
            <a:endParaRPr lang="nl-NL" dirty="0"/>
          </a:p>
          <a:p>
            <a:r>
              <a:rPr lang="nl-NL" dirty="0"/>
              <a:t>Met deze techniek moeten via de variabele k het aantal vastgestelde clusters van tevoren worden aangegeven</a:t>
            </a:r>
          </a:p>
          <a:p>
            <a:endParaRPr lang="nl-NL" dirty="0"/>
          </a:p>
          <a:p>
            <a:r>
              <a:rPr lang="nl-NL" dirty="0"/>
              <a:t>Voorbeelden die vallen onder gedeeltelijke clustering zijn niet voorspelbaar en kunnen verschillende resultaten leveren wanneer er verschillende runs van het algoritme uitgevoerd worden</a:t>
            </a:r>
          </a:p>
          <a:p>
            <a:endParaRPr lang="nl-NL" dirty="0"/>
          </a:p>
          <a:p>
            <a:pPr algn="l"/>
            <a:r>
              <a:rPr lang="en-US" b="0" i="0" dirty="0">
                <a:solidFill>
                  <a:srgbClr val="222222"/>
                </a:solidFill>
                <a:effectLst/>
                <a:latin typeface="source sans pro" panose="020B0604020202020204" pitchFamily="34" charset="0"/>
              </a:rPr>
              <a:t>Partitional clustering methods have several </a:t>
            </a:r>
            <a:r>
              <a:rPr lang="en-US" b="1" i="0" dirty="0">
                <a:solidFill>
                  <a:srgbClr val="222222"/>
                </a:solidFill>
                <a:effectLst/>
                <a:latin typeface="source sans pro" panose="020B0604020202020204" pitchFamily="34" charset="0"/>
              </a:rPr>
              <a:t>strengths</a:t>
            </a:r>
            <a:r>
              <a:rPr lang="en-US" b="0" i="0" dirty="0">
                <a:solidFill>
                  <a:srgbClr val="222222"/>
                </a:solidFill>
                <a:effectLst/>
                <a:latin typeface="source sans pro" panose="020B0604020202020204" pitchFamily="34" charset="0"/>
              </a:rPr>
              <a:t>:</a:t>
            </a:r>
          </a:p>
          <a:p>
            <a:pPr algn="l">
              <a:buFont typeface="Arial" panose="020B0604020202020204" pitchFamily="34" charset="0"/>
              <a:buChar char="•"/>
            </a:pPr>
            <a:r>
              <a:rPr lang="en-US" b="0" i="0" dirty="0">
                <a:solidFill>
                  <a:srgbClr val="222222"/>
                </a:solidFill>
                <a:effectLst/>
                <a:latin typeface="source sans pro" panose="020B0604020202020204" pitchFamily="34" charset="0"/>
              </a:rPr>
              <a:t>They work well when clusters have a </a:t>
            </a:r>
            <a:r>
              <a:rPr lang="en-US" b="1" i="0" dirty="0">
                <a:solidFill>
                  <a:srgbClr val="222222"/>
                </a:solidFill>
                <a:effectLst/>
                <a:latin typeface="source sans pro" panose="020B0604020202020204" pitchFamily="34" charset="0"/>
              </a:rPr>
              <a:t>spherical shape</a:t>
            </a:r>
            <a:r>
              <a:rPr lang="en-US" b="0" i="0" dirty="0">
                <a:solidFill>
                  <a:srgbClr val="222222"/>
                </a:solidFill>
                <a:effectLst/>
                <a:latin typeface="source sans pro" panose="020B0604020202020204" pitchFamily="34" charset="0"/>
              </a:rPr>
              <a:t>.</a:t>
            </a:r>
          </a:p>
          <a:p>
            <a:pPr algn="l">
              <a:buFont typeface="Arial" panose="020B0604020202020204" pitchFamily="34" charset="0"/>
              <a:buChar char="•"/>
            </a:pPr>
            <a:r>
              <a:rPr lang="en-US" b="0" i="0" dirty="0">
                <a:solidFill>
                  <a:srgbClr val="222222"/>
                </a:solidFill>
                <a:effectLst/>
                <a:latin typeface="source sans pro" panose="020B0604020202020204" pitchFamily="34" charset="0"/>
              </a:rPr>
              <a:t>They’re </a:t>
            </a:r>
            <a:r>
              <a:rPr lang="en-US" b="1" i="0" dirty="0">
                <a:solidFill>
                  <a:srgbClr val="222222"/>
                </a:solidFill>
                <a:effectLst/>
                <a:latin typeface="source sans pro" panose="020B0604020202020204" pitchFamily="34" charset="0"/>
              </a:rPr>
              <a:t>scalable</a:t>
            </a:r>
            <a:r>
              <a:rPr lang="en-US" b="0" i="0" dirty="0">
                <a:solidFill>
                  <a:srgbClr val="222222"/>
                </a:solidFill>
                <a:effectLst/>
                <a:latin typeface="source sans pro" panose="020B0604020202020204" pitchFamily="34" charset="0"/>
              </a:rPr>
              <a:t> with respect to algorithm complexity.</a:t>
            </a:r>
          </a:p>
          <a:p>
            <a:pPr algn="l"/>
            <a:r>
              <a:rPr lang="en-US" b="0" i="0" dirty="0">
                <a:solidFill>
                  <a:srgbClr val="222222"/>
                </a:solidFill>
                <a:effectLst/>
                <a:latin typeface="source sans pro" panose="020B0604020202020204" pitchFamily="34" charset="0"/>
              </a:rPr>
              <a:t>They also have several </a:t>
            </a:r>
            <a:r>
              <a:rPr lang="en-US" b="1" i="0" dirty="0">
                <a:solidFill>
                  <a:srgbClr val="222222"/>
                </a:solidFill>
                <a:effectLst/>
                <a:latin typeface="source sans pro" panose="020B0604020202020204" pitchFamily="34" charset="0"/>
              </a:rPr>
              <a:t>weaknesses</a:t>
            </a:r>
            <a:r>
              <a:rPr lang="en-US" b="0" i="0" dirty="0">
                <a:solidFill>
                  <a:srgbClr val="222222"/>
                </a:solidFill>
                <a:effectLst/>
                <a:latin typeface="source sans pro" panose="020B0604020202020204" pitchFamily="34" charset="0"/>
              </a:rPr>
              <a:t>:</a:t>
            </a:r>
          </a:p>
          <a:p>
            <a:pPr algn="l">
              <a:buFont typeface="Arial" panose="020B0604020202020204" pitchFamily="34" charset="0"/>
              <a:buChar char="•"/>
            </a:pPr>
            <a:r>
              <a:rPr lang="en-US" b="0" i="0" dirty="0">
                <a:solidFill>
                  <a:srgbClr val="222222"/>
                </a:solidFill>
                <a:effectLst/>
                <a:latin typeface="source sans pro" panose="020B0604020202020204" pitchFamily="34" charset="0"/>
              </a:rPr>
              <a:t>They’re not well suited for clusters with </a:t>
            </a:r>
            <a:r>
              <a:rPr lang="en-US" b="1" i="0" dirty="0">
                <a:solidFill>
                  <a:srgbClr val="222222"/>
                </a:solidFill>
                <a:effectLst/>
                <a:latin typeface="source sans pro" panose="020B0604020202020204" pitchFamily="34" charset="0"/>
              </a:rPr>
              <a:t>complex shapes</a:t>
            </a:r>
            <a:r>
              <a:rPr lang="en-US" b="0" i="0" dirty="0">
                <a:solidFill>
                  <a:srgbClr val="222222"/>
                </a:solidFill>
                <a:effectLst/>
                <a:latin typeface="source sans pro" panose="020B0604020202020204" pitchFamily="34" charset="0"/>
              </a:rPr>
              <a:t> and different sizes.</a:t>
            </a:r>
          </a:p>
          <a:p>
            <a:pPr algn="l">
              <a:buFont typeface="Arial" panose="020B0604020202020204" pitchFamily="34" charset="0"/>
              <a:buChar char="•"/>
            </a:pPr>
            <a:r>
              <a:rPr lang="en-US" b="0" i="0" dirty="0">
                <a:solidFill>
                  <a:srgbClr val="222222"/>
                </a:solidFill>
                <a:effectLst/>
                <a:latin typeface="source sans pro" panose="020B0604020202020204" pitchFamily="34" charset="0"/>
              </a:rPr>
              <a:t>They break down when used with clusters of different </a:t>
            </a:r>
            <a:r>
              <a:rPr lang="en-US" b="1" i="0" dirty="0">
                <a:solidFill>
                  <a:srgbClr val="222222"/>
                </a:solidFill>
                <a:effectLst/>
                <a:latin typeface="source sans pro" panose="020B0604020202020204" pitchFamily="34" charset="0"/>
              </a:rPr>
              <a:t>densities</a:t>
            </a:r>
            <a:r>
              <a:rPr lang="en-US" b="0" i="0" dirty="0">
                <a:solidFill>
                  <a:srgbClr val="222222"/>
                </a:solidFill>
                <a:effectLst/>
                <a:latin typeface="source sans pro" panose="020B0604020202020204" pitchFamily="34" charset="0"/>
              </a:rPr>
              <a:t>.</a:t>
            </a:r>
          </a:p>
          <a:p>
            <a:endParaRPr lang="nl-NL" dirty="0"/>
          </a:p>
        </p:txBody>
      </p:sp>
      <p:sp>
        <p:nvSpPr>
          <p:cNvPr id="4" name="Slide Number Placeholder 3"/>
          <p:cNvSpPr>
            <a:spLocks noGrp="1"/>
          </p:cNvSpPr>
          <p:nvPr>
            <p:ph type="sldNum" sz="quarter" idx="5"/>
          </p:nvPr>
        </p:nvSpPr>
        <p:spPr/>
        <p:txBody>
          <a:bodyPr/>
          <a:lstStyle/>
          <a:p>
            <a:fld id="{E40D252E-2CBF-43E5-87F1-6A192E99CE5D}" type="slidenum">
              <a:rPr lang="nl-NL" smtClean="0"/>
              <a:t>7</a:t>
            </a:fld>
            <a:endParaRPr lang="nl-NL"/>
          </a:p>
        </p:txBody>
      </p:sp>
    </p:spTree>
    <p:extLst>
      <p:ext uri="{BB962C8B-B14F-4D97-AF65-F5344CB8AC3E}">
        <p14:creationId xmlns:p14="http://schemas.microsoft.com/office/powerpoint/2010/main" val="2044788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Zoals de naam zegt. Techniek zoekt ordening in data volgens asymmetrische relaties tussen objecten</a:t>
            </a:r>
          </a:p>
          <a:p>
            <a:endParaRPr lang="nl-NL" dirty="0"/>
          </a:p>
          <a:p>
            <a:r>
              <a:rPr lang="nl-NL" dirty="0"/>
              <a:t>bottom-up (</a:t>
            </a:r>
            <a:r>
              <a:rPr lang="nl-NL" dirty="0" err="1"/>
              <a:t>agglo</a:t>
            </a:r>
            <a:r>
              <a:rPr lang="nl-NL" dirty="0"/>
              <a:t>), waar alle punten starten als clusters met minimaal 2 dataobject, en de twee dichtstbijzijnde punten iteratief samen blijven voegen tot het gewenste aantal clusters is bereikt (of tot er 1 cluster over blijft)</a:t>
            </a:r>
          </a:p>
          <a:p>
            <a:endParaRPr lang="nl-NL" dirty="0"/>
          </a:p>
          <a:p>
            <a:r>
              <a:rPr lang="nl-NL" dirty="0"/>
              <a:t>Top-down (</a:t>
            </a:r>
            <a:r>
              <a:rPr lang="nl-NL" dirty="0" err="1"/>
              <a:t>divisive</a:t>
            </a:r>
            <a:r>
              <a:rPr lang="nl-NL" dirty="0"/>
              <a:t>), waar alle objecten starten in 1 cluster en de minst op elkaar lijkende clusters af blijven splitsen tot het gewenste aantal clusters (of tot elke cluster maar 1 data object heeft)</a:t>
            </a:r>
          </a:p>
          <a:p>
            <a:endParaRPr lang="nl-NL" dirty="0"/>
          </a:p>
          <a:p>
            <a:r>
              <a:rPr lang="nl-NL" dirty="0"/>
              <a:t>Demo over </a:t>
            </a:r>
            <a:r>
              <a:rPr lang="nl-NL" dirty="0" err="1"/>
              <a:t>agglomerative</a:t>
            </a:r>
            <a:r>
              <a:rPr lang="nl-NL" dirty="0"/>
              <a:t> clustering</a:t>
            </a:r>
          </a:p>
          <a:p>
            <a:endParaRPr lang="nl-NL" dirty="0"/>
          </a:p>
          <a:p>
            <a:endParaRPr lang="nl-NL" dirty="0"/>
          </a:p>
          <a:p>
            <a:endParaRPr lang="nl-NL" dirty="0"/>
          </a:p>
        </p:txBody>
      </p:sp>
      <p:sp>
        <p:nvSpPr>
          <p:cNvPr id="4" name="Slide Number Placeholder 3"/>
          <p:cNvSpPr>
            <a:spLocks noGrp="1"/>
          </p:cNvSpPr>
          <p:nvPr>
            <p:ph type="sldNum" sz="quarter" idx="5"/>
          </p:nvPr>
        </p:nvSpPr>
        <p:spPr/>
        <p:txBody>
          <a:bodyPr/>
          <a:lstStyle/>
          <a:p>
            <a:fld id="{E40D252E-2CBF-43E5-87F1-6A192E99CE5D}" type="slidenum">
              <a:rPr lang="nl-NL" smtClean="0"/>
              <a:t>8</a:t>
            </a:fld>
            <a:endParaRPr lang="nl-NL"/>
          </a:p>
        </p:txBody>
      </p:sp>
    </p:spTree>
    <p:extLst>
      <p:ext uri="{BB962C8B-B14F-4D97-AF65-F5344CB8AC3E}">
        <p14:creationId xmlns:p14="http://schemas.microsoft.com/office/powerpoint/2010/main" val="3349785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Twee clustering technieken produceren een tree-</a:t>
            </a:r>
            <a:r>
              <a:rPr lang="nl-NL" dirty="0" err="1"/>
              <a:t>based</a:t>
            </a:r>
            <a:r>
              <a:rPr lang="nl-NL" dirty="0"/>
              <a:t> </a:t>
            </a:r>
            <a:r>
              <a:rPr lang="nl-NL" dirty="0" err="1"/>
              <a:t>hierarchie</a:t>
            </a:r>
            <a:r>
              <a:rPr lang="nl-NL" dirty="0"/>
              <a:t> genaamd </a:t>
            </a:r>
            <a:r>
              <a:rPr lang="nl-NL" dirty="0" err="1"/>
              <a:t>Dendrogram</a:t>
            </a:r>
            <a:r>
              <a:rPr lang="nl-NL" dirty="0"/>
              <a:t>.</a:t>
            </a:r>
          </a:p>
          <a:p>
            <a:r>
              <a:rPr lang="nl-NL" dirty="0"/>
              <a:t>Het nummers van clusteringen wordt ook  hier door de user bepaald, en op de </a:t>
            </a:r>
            <a:r>
              <a:rPr lang="nl-NL" dirty="0" err="1"/>
              <a:t>dendrogram</a:t>
            </a:r>
            <a:r>
              <a:rPr lang="nl-NL" dirty="0"/>
              <a:t> wordt een specifieke diepte aangegeven waarop het aantal clustering duidelijk moet worden</a:t>
            </a:r>
          </a:p>
          <a:p>
            <a:endParaRPr lang="nl-NL" dirty="0"/>
          </a:p>
          <a:p>
            <a:r>
              <a:rPr lang="nl-NL" dirty="0"/>
              <a:t>Dit is een voorspelbaar proces. Als dit meerdere keren met dezelfde waardes gerund wordt, blijven de </a:t>
            </a:r>
            <a:r>
              <a:rPr lang="nl-NL" dirty="0" err="1"/>
              <a:t>resiultaten</a:t>
            </a:r>
            <a:r>
              <a:rPr lang="nl-NL" dirty="0"/>
              <a:t> hetzelfde</a:t>
            </a:r>
          </a:p>
          <a:p>
            <a:endParaRPr lang="nl-NL" dirty="0"/>
          </a:p>
          <a:p>
            <a:pPr algn="l"/>
            <a:r>
              <a:rPr lang="en-US" b="0" i="0" dirty="0">
                <a:solidFill>
                  <a:srgbClr val="222222"/>
                </a:solidFill>
                <a:effectLst/>
                <a:latin typeface="source sans pro" panose="020B0503030403020204" pitchFamily="34" charset="0"/>
              </a:rPr>
              <a:t>The </a:t>
            </a:r>
            <a:r>
              <a:rPr lang="en-US" b="1" i="0" dirty="0">
                <a:solidFill>
                  <a:srgbClr val="222222"/>
                </a:solidFill>
                <a:effectLst/>
                <a:latin typeface="source sans pro" panose="020B0503030403020204" pitchFamily="34" charset="0"/>
              </a:rPr>
              <a:t>strengths</a:t>
            </a:r>
            <a:r>
              <a:rPr lang="en-US" b="0" i="0" dirty="0">
                <a:solidFill>
                  <a:srgbClr val="222222"/>
                </a:solidFill>
                <a:effectLst/>
                <a:latin typeface="source sans pro" panose="020B0503030403020204" pitchFamily="34" charset="0"/>
              </a:rPr>
              <a:t> of hierarchical clustering methods include the following:</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They often reveal the finer details about the </a:t>
            </a:r>
            <a:r>
              <a:rPr lang="en-US" b="1" i="0" dirty="0">
                <a:solidFill>
                  <a:srgbClr val="222222"/>
                </a:solidFill>
                <a:effectLst/>
                <a:latin typeface="source sans pro" panose="020B0503030403020204" pitchFamily="34" charset="0"/>
              </a:rPr>
              <a:t>relationships</a:t>
            </a:r>
            <a:r>
              <a:rPr lang="en-US" b="0" i="0" dirty="0">
                <a:solidFill>
                  <a:srgbClr val="222222"/>
                </a:solidFill>
                <a:effectLst/>
                <a:latin typeface="source sans pro" panose="020B0503030403020204" pitchFamily="34" charset="0"/>
              </a:rPr>
              <a:t> between data objects.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They provide an </a:t>
            </a:r>
            <a:r>
              <a:rPr lang="en-US" b="1" i="0" dirty="0">
                <a:solidFill>
                  <a:srgbClr val="222222"/>
                </a:solidFill>
                <a:effectLst/>
                <a:latin typeface="source sans pro" panose="020B0503030403020204" pitchFamily="34" charset="0"/>
              </a:rPr>
              <a:t>interpretable dendrogram</a:t>
            </a:r>
            <a:r>
              <a:rPr lang="en-US" b="0" i="0" dirty="0">
                <a:solidFill>
                  <a:srgbClr val="222222"/>
                </a:solidFill>
                <a:effectLst/>
                <a:latin typeface="source sans pro" panose="020B0503030403020204" pitchFamily="34" charset="0"/>
              </a:rPr>
              <a:t>.</a:t>
            </a:r>
          </a:p>
          <a:p>
            <a:pPr algn="l"/>
            <a:r>
              <a:rPr lang="en-US" b="0" i="0" dirty="0">
                <a:solidFill>
                  <a:srgbClr val="222222"/>
                </a:solidFill>
                <a:effectLst/>
                <a:latin typeface="source sans pro" panose="020B0503030403020204" pitchFamily="34" charset="0"/>
              </a:rPr>
              <a:t>The </a:t>
            </a:r>
            <a:r>
              <a:rPr lang="en-US" b="1" i="0" dirty="0">
                <a:solidFill>
                  <a:srgbClr val="222222"/>
                </a:solidFill>
                <a:effectLst/>
                <a:latin typeface="source sans pro" panose="020B0503030403020204" pitchFamily="34" charset="0"/>
              </a:rPr>
              <a:t>weaknesses</a:t>
            </a:r>
            <a:r>
              <a:rPr lang="en-US" b="0" i="0" dirty="0">
                <a:solidFill>
                  <a:srgbClr val="222222"/>
                </a:solidFill>
                <a:effectLst/>
                <a:latin typeface="source sans pro" panose="020B0503030403020204" pitchFamily="34" charset="0"/>
              </a:rPr>
              <a:t> of hierarchical clustering methods include the following:</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They’re </a:t>
            </a:r>
            <a:r>
              <a:rPr lang="en-US" b="1" i="0" dirty="0">
                <a:solidFill>
                  <a:srgbClr val="222222"/>
                </a:solidFill>
                <a:effectLst/>
                <a:latin typeface="source sans pro" panose="020B0503030403020204" pitchFamily="34" charset="0"/>
              </a:rPr>
              <a:t>computationally expensive</a:t>
            </a:r>
            <a:r>
              <a:rPr lang="en-US" b="0" i="0" dirty="0">
                <a:solidFill>
                  <a:srgbClr val="222222"/>
                </a:solidFill>
                <a:effectLst/>
                <a:latin typeface="source sans pro" panose="020B0503030403020204" pitchFamily="34" charset="0"/>
              </a:rPr>
              <a:t> with respect to algorithm complexity.</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They’re sensitive to </a:t>
            </a:r>
            <a:r>
              <a:rPr lang="en-US" b="1" i="0" u="none" strike="noStrike" dirty="0">
                <a:solidFill>
                  <a:srgbClr val="619CCD"/>
                </a:solidFill>
                <a:effectLst/>
                <a:latin typeface="source sans pro" panose="020B0503030403020204" pitchFamily="34" charset="0"/>
                <a:hlinkClick r:id="rId3"/>
              </a:rPr>
              <a:t>noise</a:t>
            </a:r>
            <a:r>
              <a:rPr lang="en-US" b="0" i="0" dirty="0">
                <a:solidFill>
                  <a:srgbClr val="222222"/>
                </a:solidFill>
                <a:effectLst/>
                <a:latin typeface="source sans pro" panose="020B0503030403020204" pitchFamily="34" charset="0"/>
              </a:rPr>
              <a:t> and </a:t>
            </a:r>
            <a:r>
              <a:rPr lang="en-US" b="1" i="0" u="none" strike="noStrike" dirty="0">
                <a:solidFill>
                  <a:srgbClr val="619CCD"/>
                </a:solidFill>
                <a:effectLst/>
                <a:latin typeface="source sans pro" panose="020B0503030403020204" pitchFamily="34" charset="0"/>
                <a:hlinkClick r:id="rId4"/>
              </a:rPr>
              <a:t>outliers</a:t>
            </a:r>
            <a:r>
              <a:rPr lang="en-US" b="0" i="0" dirty="0">
                <a:solidFill>
                  <a:srgbClr val="222222"/>
                </a:solidFill>
                <a:effectLst/>
                <a:latin typeface="source sans pro" panose="020B0503030403020204" pitchFamily="34" charset="0"/>
              </a:rPr>
              <a:t>.</a:t>
            </a:r>
          </a:p>
          <a:p>
            <a:endParaRPr lang="nl-NL" dirty="0"/>
          </a:p>
          <a:p>
            <a:endParaRPr lang="nl-NL" dirty="0"/>
          </a:p>
        </p:txBody>
      </p:sp>
      <p:sp>
        <p:nvSpPr>
          <p:cNvPr id="4" name="Slide Number Placeholder 3"/>
          <p:cNvSpPr>
            <a:spLocks noGrp="1"/>
          </p:cNvSpPr>
          <p:nvPr>
            <p:ph type="sldNum" sz="quarter" idx="5"/>
          </p:nvPr>
        </p:nvSpPr>
        <p:spPr/>
        <p:txBody>
          <a:bodyPr/>
          <a:lstStyle/>
          <a:p>
            <a:fld id="{E40D252E-2CBF-43E5-87F1-6A192E99CE5D}" type="slidenum">
              <a:rPr lang="nl-NL" smtClean="0"/>
              <a:t>9</a:t>
            </a:fld>
            <a:endParaRPr lang="nl-NL"/>
          </a:p>
        </p:txBody>
      </p:sp>
    </p:spTree>
    <p:extLst>
      <p:ext uri="{BB962C8B-B14F-4D97-AF65-F5344CB8AC3E}">
        <p14:creationId xmlns:p14="http://schemas.microsoft.com/office/powerpoint/2010/main" val="315738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Zoals de naam aangeeft: groeperingen gebaseerd op de dichtheid van data objecten bij elkaar</a:t>
            </a:r>
          </a:p>
          <a:p>
            <a:endParaRPr lang="nl-NL" dirty="0"/>
          </a:p>
          <a:p>
            <a:r>
              <a:rPr lang="nl-NL" dirty="0"/>
              <a:t>Clusters worden toegerekend op plekken waar een hoge dichtheid van datapunten wordt gescheiden van lage dichtheid punten</a:t>
            </a:r>
          </a:p>
          <a:p>
            <a:endParaRPr lang="nl-NL" dirty="0"/>
          </a:p>
          <a:p>
            <a:r>
              <a:rPr lang="nl-NL" dirty="0"/>
              <a:t>Techniek hoeft niet van tevoren </a:t>
            </a:r>
            <a:r>
              <a:rPr lang="nl-NL" dirty="0" err="1"/>
              <a:t>variable</a:t>
            </a:r>
            <a:r>
              <a:rPr lang="nl-NL" dirty="0"/>
              <a:t> k te bepalen. Een </a:t>
            </a:r>
            <a:r>
              <a:rPr lang="nl-NL" dirty="0" err="1"/>
              <a:t>afstands</a:t>
            </a:r>
            <a:r>
              <a:rPr lang="nl-NL" dirty="0"/>
              <a:t> parameter wordt gebruikt als een aanpasbare drempel, wat bepaalt hoe dicht punten tot elkaar moeten staan om deel uit te maken van een cluster</a:t>
            </a:r>
          </a:p>
        </p:txBody>
      </p:sp>
      <p:sp>
        <p:nvSpPr>
          <p:cNvPr id="4" name="Slide Number Placeholder 3"/>
          <p:cNvSpPr>
            <a:spLocks noGrp="1"/>
          </p:cNvSpPr>
          <p:nvPr>
            <p:ph type="sldNum" sz="quarter" idx="5"/>
          </p:nvPr>
        </p:nvSpPr>
        <p:spPr/>
        <p:txBody>
          <a:bodyPr/>
          <a:lstStyle/>
          <a:p>
            <a:fld id="{E40D252E-2CBF-43E5-87F1-6A192E99CE5D}" type="slidenum">
              <a:rPr lang="nl-NL" smtClean="0"/>
              <a:t>10</a:t>
            </a:fld>
            <a:endParaRPr lang="nl-NL"/>
          </a:p>
        </p:txBody>
      </p:sp>
    </p:spTree>
    <p:extLst>
      <p:ext uri="{BB962C8B-B14F-4D97-AF65-F5344CB8AC3E}">
        <p14:creationId xmlns:p14="http://schemas.microsoft.com/office/powerpoint/2010/main" val="2362680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12/19/2022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02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12/19/2022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17342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12/19/2022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038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12/19/2022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06488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12/19/2022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6860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12/19/2022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7083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12/19/2022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4270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12/19/2022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7278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12/19/2022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3843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12/19/2022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3838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12/19/2022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98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12/19/2022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3217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1.pn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2.png"/><Relationship Id="rId7" Type="http://schemas.openxmlformats.org/officeDocument/2006/relationships/diagramColors" Target="../diagrams/colors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n abstract genetic concept">
            <a:extLst>
              <a:ext uri="{FF2B5EF4-FFF2-40B4-BE49-F238E27FC236}">
                <a16:creationId xmlns:a16="http://schemas.microsoft.com/office/drawing/2014/main" id="{A8B5F87D-7F51-7C67-230C-A7B17D77BD44}"/>
              </a:ext>
            </a:extLst>
          </p:cNvPr>
          <p:cNvPicPr>
            <a:picLocks noChangeAspect="1"/>
          </p:cNvPicPr>
          <p:nvPr/>
        </p:nvPicPr>
        <p:blipFill rotWithShape="1">
          <a:blip r:embed="rId2">
            <a:alphaModFix amt="40000"/>
          </a:blip>
          <a:srcRect t="25613" b="18137"/>
          <a:stretch/>
        </p:blipFill>
        <p:spPr>
          <a:xfrm>
            <a:off x="-3" y="-116345"/>
            <a:ext cx="12192001" cy="6858001"/>
          </a:xfrm>
          <a:prstGeom prst="rect">
            <a:avLst/>
          </a:prstGeom>
        </p:spPr>
      </p:pic>
      <p:sp>
        <p:nvSpPr>
          <p:cNvPr id="2" name="Title 1">
            <a:extLst>
              <a:ext uri="{FF2B5EF4-FFF2-40B4-BE49-F238E27FC236}">
                <a16:creationId xmlns:a16="http://schemas.microsoft.com/office/drawing/2014/main" id="{37FD6C32-B80D-4B8C-B1C6-A58C7A812C2A}"/>
              </a:ext>
            </a:extLst>
          </p:cNvPr>
          <p:cNvSpPr>
            <a:spLocks noGrp="1"/>
          </p:cNvSpPr>
          <p:nvPr>
            <p:ph type="ctrTitle"/>
          </p:nvPr>
        </p:nvSpPr>
        <p:spPr>
          <a:xfrm>
            <a:off x="517870" y="978408"/>
            <a:ext cx="5021182" cy="2334248"/>
          </a:xfrm>
        </p:spPr>
        <p:txBody>
          <a:bodyPr anchor="t">
            <a:normAutofit/>
          </a:bodyPr>
          <a:lstStyle/>
          <a:p>
            <a:r>
              <a:rPr lang="nl-NL" dirty="0">
                <a:solidFill>
                  <a:srgbClr val="FFFFFF"/>
                </a:solidFill>
              </a:rPr>
              <a:t>K means clustering</a:t>
            </a:r>
          </a:p>
        </p:txBody>
      </p:sp>
      <p:sp>
        <p:nvSpPr>
          <p:cNvPr id="3" name="Subtitle 2">
            <a:extLst>
              <a:ext uri="{FF2B5EF4-FFF2-40B4-BE49-F238E27FC236}">
                <a16:creationId xmlns:a16="http://schemas.microsoft.com/office/drawing/2014/main" id="{FD6C8BB5-5102-48EA-ACF8-B0AC28BBB5A9}"/>
              </a:ext>
            </a:extLst>
          </p:cNvPr>
          <p:cNvSpPr>
            <a:spLocks noGrp="1"/>
          </p:cNvSpPr>
          <p:nvPr>
            <p:ph type="subTitle" idx="1"/>
          </p:nvPr>
        </p:nvSpPr>
        <p:spPr>
          <a:xfrm>
            <a:off x="6652366" y="4017818"/>
            <a:ext cx="5040785" cy="1828799"/>
          </a:xfrm>
        </p:spPr>
        <p:txBody>
          <a:bodyPr anchor="b">
            <a:normAutofit/>
          </a:bodyPr>
          <a:lstStyle/>
          <a:p>
            <a:r>
              <a:rPr lang="nl-NL" dirty="0">
                <a:solidFill>
                  <a:srgbClr val="FFFFFF"/>
                </a:solidFill>
              </a:rPr>
              <a:t>Lou-Anne Koster</a:t>
            </a:r>
          </a:p>
          <a:p>
            <a:r>
              <a:rPr lang="nl-NL" dirty="0">
                <a:solidFill>
                  <a:srgbClr val="FFFFFF"/>
                </a:solidFill>
              </a:rPr>
              <a:t>Stagiaire Sogeti</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768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44EDDF-9C06-4DAC-B898-7B8C51CD2CCA}"/>
              </a:ext>
            </a:extLst>
          </p:cNvPr>
          <p:cNvSpPr>
            <a:spLocks noGrp="1"/>
          </p:cNvSpPr>
          <p:nvPr>
            <p:ph type="title"/>
          </p:nvPr>
        </p:nvSpPr>
        <p:spPr>
          <a:xfrm>
            <a:off x="517870" y="976160"/>
            <a:ext cx="5021183" cy="2452840"/>
          </a:xfrm>
        </p:spPr>
        <p:txBody>
          <a:bodyPr>
            <a:normAutofit/>
          </a:bodyPr>
          <a:lstStyle/>
          <a:p>
            <a:pPr>
              <a:lnSpc>
                <a:spcPct val="90000"/>
              </a:lnSpc>
            </a:pPr>
            <a:r>
              <a:rPr lang="nl-NL" dirty="0"/>
              <a:t>Dichtheid gebaseerde clustering</a:t>
            </a:r>
            <a:endParaRPr lang="nl-NL"/>
          </a:p>
        </p:txBody>
      </p:sp>
      <p:sp>
        <p:nvSpPr>
          <p:cNvPr id="11" name="Rectangle 1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7F77482-96AC-2164-EEFF-971A9887DD38}"/>
              </a:ext>
            </a:extLst>
          </p:cNvPr>
          <p:cNvGraphicFramePr>
            <a:graphicFrameLocks noGrp="1"/>
          </p:cNvGraphicFramePr>
          <p:nvPr>
            <p:ph idx="1"/>
            <p:extLst>
              <p:ext uri="{D42A27DB-BD31-4B8C-83A1-F6EECF244321}">
                <p14:modId xmlns:p14="http://schemas.microsoft.com/office/powerpoint/2010/main" val="4257650198"/>
              </p:ext>
            </p:extLst>
          </p:nvPr>
        </p:nvGraphicFramePr>
        <p:xfrm>
          <a:off x="6662738" y="969963"/>
          <a:ext cx="5021262" cy="487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8090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D22EFA7-02BB-4C8E-9B55-38B087AF2D26}"/>
                                            </p:graphicEl>
                                          </p:spTgt>
                                        </p:tgtEl>
                                        <p:attrNameLst>
                                          <p:attrName>style.visibility</p:attrName>
                                        </p:attrNameLst>
                                      </p:cBhvr>
                                      <p:to>
                                        <p:strVal val="visible"/>
                                      </p:to>
                                    </p:set>
                                    <p:animEffect transition="in" filter="fade">
                                      <p:cBhvr>
                                        <p:cTn id="7" dur="500"/>
                                        <p:tgtEl>
                                          <p:spTgt spid="5">
                                            <p:graphicEl>
                                              <a:dgm id="{2D22EFA7-02BB-4C8E-9B55-38B087AF2D2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904D9B11-D5F0-4297-A7EF-277E1514C689}"/>
                                            </p:graphicEl>
                                          </p:spTgt>
                                        </p:tgtEl>
                                        <p:attrNameLst>
                                          <p:attrName>style.visibility</p:attrName>
                                        </p:attrNameLst>
                                      </p:cBhvr>
                                      <p:to>
                                        <p:strVal val="visible"/>
                                      </p:to>
                                    </p:set>
                                    <p:animEffect transition="in" filter="fade">
                                      <p:cBhvr>
                                        <p:cTn id="12" dur="500"/>
                                        <p:tgtEl>
                                          <p:spTgt spid="5">
                                            <p:graphicEl>
                                              <a:dgm id="{904D9B11-D5F0-4297-A7EF-277E1514C68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E296A564-F2D1-4AD5-90CA-FA6D944968B4}"/>
                                            </p:graphicEl>
                                          </p:spTgt>
                                        </p:tgtEl>
                                        <p:attrNameLst>
                                          <p:attrName>style.visibility</p:attrName>
                                        </p:attrNameLst>
                                      </p:cBhvr>
                                      <p:to>
                                        <p:strVal val="visible"/>
                                      </p:to>
                                    </p:set>
                                    <p:animEffect transition="in" filter="fade">
                                      <p:cBhvr>
                                        <p:cTn id="17" dur="500"/>
                                        <p:tgtEl>
                                          <p:spTgt spid="5">
                                            <p:graphicEl>
                                              <a:dgm id="{E296A564-F2D1-4AD5-90CA-FA6D944968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2">
            <a:extLst>
              <a:ext uri="{FF2B5EF4-FFF2-40B4-BE49-F238E27FC236}">
                <a16:creationId xmlns:a16="http://schemas.microsoft.com/office/drawing/2014/main" id="{B99FAEB5-D20D-48E2-B67F-57D161AE4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BE5A49-C938-4103-AA98-7AAF7849AC95}"/>
              </a:ext>
            </a:extLst>
          </p:cNvPr>
          <p:cNvSpPr>
            <a:spLocks noGrp="1"/>
          </p:cNvSpPr>
          <p:nvPr>
            <p:ph type="title"/>
          </p:nvPr>
        </p:nvSpPr>
        <p:spPr>
          <a:xfrm>
            <a:off x="6662168" y="1023971"/>
            <a:ext cx="5040784" cy="2333778"/>
          </a:xfrm>
        </p:spPr>
        <p:txBody>
          <a:bodyPr vert="horz" lIns="91440" tIns="45720" rIns="91440" bIns="45720" rtlCol="0" anchor="t">
            <a:normAutofit/>
          </a:bodyPr>
          <a:lstStyle/>
          <a:p>
            <a:r>
              <a:rPr lang="en-US"/>
              <a:t>DEMO</a:t>
            </a:r>
          </a:p>
        </p:txBody>
      </p:sp>
      <p:sp>
        <p:nvSpPr>
          <p:cNvPr id="22" name="Rectangle 1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5" descr="Monitor">
            <a:extLst>
              <a:ext uri="{FF2B5EF4-FFF2-40B4-BE49-F238E27FC236}">
                <a16:creationId xmlns:a16="http://schemas.microsoft.com/office/drawing/2014/main" id="{CB796BDC-2FA2-750C-F559-B7DA584B1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69" y="1023971"/>
            <a:ext cx="5021183" cy="5021183"/>
          </a:xfrm>
          <a:prstGeom prst="rect">
            <a:avLst/>
          </a:prstGeom>
        </p:spPr>
      </p:pic>
      <p:sp>
        <p:nvSpPr>
          <p:cNvPr id="24" name="Rectangle 16">
            <a:extLst>
              <a:ext uri="{FF2B5EF4-FFF2-40B4-BE49-F238E27FC236}">
                <a16:creationId xmlns:a16="http://schemas.microsoft.com/office/drawing/2014/main" id="{77632950-D278-4CFA-808C-361D65D66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4E6A60-692D-4EB9-8D25-79C0524D24BC}"/>
              </a:ext>
            </a:extLst>
          </p:cNvPr>
          <p:cNvPicPr>
            <a:picLocks noChangeAspect="1"/>
          </p:cNvPicPr>
          <p:nvPr/>
        </p:nvPicPr>
        <p:blipFill>
          <a:blip r:embed="rId5"/>
          <a:stretch>
            <a:fillRect/>
          </a:stretch>
        </p:blipFill>
        <p:spPr>
          <a:xfrm>
            <a:off x="5716958" y="2382818"/>
            <a:ext cx="6294087" cy="2101658"/>
          </a:xfrm>
          <a:prstGeom prst="rect">
            <a:avLst/>
          </a:prstGeom>
        </p:spPr>
      </p:pic>
    </p:spTree>
    <p:extLst>
      <p:ext uri="{BB962C8B-B14F-4D97-AF65-F5344CB8AC3E}">
        <p14:creationId xmlns:p14="http://schemas.microsoft.com/office/powerpoint/2010/main" val="273271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407E6C-1E52-43B6-AF04-F79F99DC5640}"/>
              </a:ext>
            </a:extLst>
          </p:cNvPr>
          <p:cNvSpPr>
            <a:spLocks noGrp="1"/>
          </p:cNvSpPr>
          <p:nvPr>
            <p:ph type="title"/>
          </p:nvPr>
        </p:nvSpPr>
        <p:spPr>
          <a:xfrm>
            <a:off x="517870" y="978408"/>
            <a:ext cx="5021182" cy="2334248"/>
          </a:xfrm>
        </p:spPr>
        <p:txBody>
          <a:bodyPr vert="horz" lIns="91440" tIns="45720" rIns="91440" bIns="45720" rtlCol="0" anchor="t">
            <a:normAutofit/>
          </a:bodyPr>
          <a:lstStyle/>
          <a:p>
            <a:pPr>
              <a:lnSpc>
                <a:spcPct val="90000"/>
              </a:lnSpc>
            </a:pPr>
            <a:r>
              <a:rPr lang="en-US" dirty="0"/>
              <a:t>Link </a:t>
            </a:r>
            <a:r>
              <a:rPr lang="en-US" dirty="0" err="1"/>
              <a:t>methoden</a:t>
            </a:r>
            <a:r>
              <a:rPr lang="en-US" dirty="0"/>
              <a:t> – </a:t>
            </a:r>
            <a:br>
              <a:rPr lang="en-US" dirty="0"/>
            </a:br>
            <a:r>
              <a:rPr lang="en-US" dirty="0"/>
              <a:t>Simple linkage</a:t>
            </a:r>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8711C368-3478-48A6-B8B5-03D839730166}"/>
              </a:ext>
            </a:extLst>
          </p:cNvPr>
          <p:cNvPicPr>
            <a:picLocks noChangeAspect="1"/>
          </p:cNvPicPr>
          <p:nvPr/>
        </p:nvPicPr>
        <p:blipFill rotWithShape="1">
          <a:blip r:embed="rId3"/>
          <a:srcRect l="9208"/>
          <a:stretch/>
        </p:blipFill>
        <p:spPr>
          <a:xfrm>
            <a:off x="6662168" y="3247521"/>
            <a:ext cx="5040780" cy="2797633"/>
          </a:xfrm>
          <a:prstGeom prst="rect">
            <a:avLst/>
          </a:prstGeom>
        </p:spPr>
      </p:pic>
      <p:sp>
        <p:nvSpPr>
          <p:cNvPr id="18" name="Rectangle 17">
            <a:extLst>
              <a:ext uri="{FF2B5EF4-FFF2-40B4-BE49-F238E27FC236}">
                <a16:creationId xmlns:a16="http://schemas.microsoft.com/office/drawing/2014/main" id="{D7F30350-89E1-48BF-9F61-291AB9776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617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67A7C490-FB0D-4946-BDB7-1CF2F58DA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EDB8E2-8237-4A85-9C65-570297C35BAA}"/>
              </a:ext>
            </a:extLst>
          </p:cNvPr>
          <p:cNvSpPr>
            <a:spLocks noGrp="1"/>
          </p:cNvSpPr>
          <p:nvPr>
            <p:ph type="title"/>
          </p:nvPr>
        </p:nvSpPr>
        <p:spPr>
          <a:xfrm>
            <a:off x="517870" y="978408"/>
            <a:ext cx="6117661" cy="2334247"/>
          </a:xfrm>
        </p:spPr>
        <p:txBody>
          <a:bodyPr vert="horz" lIns="91440" tIns="45720" rIns="91440" bIns="45720" rtlCol="0" anchor="t">
            <a:normAutofit/>
          </a:bodyPr>
          <a:lstStyle/>
          <a:p>
            <a:pPr>
              <a:lnSpc>
                <a:spcPct val="90000"/>
              </a:lnSpc>
            </a:pPr>
            <a:r>
              <a:rPr lang="en-US" dirty="0"/>
              <a:t>Link </a:t>
            </a:r>
            <a:r>
              <a:rPr lang="en-US" dirty="0" err="1"/>
              <a:t>methoden</a:t>
            </a:r>
            <a:r>
              <a:rPr lang="en-US" dirty="0"/>
              <a:t> </a:t>
            </a:r>
            <a:br>
              <a:rPr lang="en-US" dirty="0"/>
            </a:br>
            <a:r>
              <a:rPr lang="en-US" dirty="0"/>
              <a:t>– </a:t>
            </a:r>
            <a:br>
              <a:rPr lang="en-US" dirty="0"/>
            </a:br>
            <a:r>
              <a:rPr lang="en-US" dirty="0"/>
              <a:t>Complete linkage</a:t>
            </a:r>
          </a:p>
        </p:txBody>
      </p:sp>
      <p:sp>
        <p:nvSpPr>
          <p:cNvPr id="55" name="Rectangle 5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93E7972-4E99-4994-B44B-28CDE465A5B6}"/>
              </a:ext>
            </a:extLst>
          </p:cNvPr>
          <p:cNvPicPr>
            <a:picLocks noChangeAspect="1"/>
          </p:cNvPicPr>
          <p:nvPr/>
        </p:nvPicPr>
        <p:blipFill rotWithShape="1">
          <a:blip r:embed="rId3"/>
          <a:srcRect l="7050"/>
          <a:stretch/>
        </p:blipFill>
        <p:spPr>
          <a:xfrm>
            <a:off x="7692886" y="3607625"/>
            <a:ext cx="4010062" cy="2437530"/>
          </a:xfrm>
          <a:prstGeom prst="rect">
            <a:avLst/>
          </a:prstGeom>
        </p:spPr>
      </p:pic>
      <p:sp>
        <p:nvSpPr>
          <p:cNvPr id="57" name="Rectangle 56">
            <a:extLst>
              <a:ext uri="{FF2B5EF4-FFF2-40B4-BE49-F238E27FC236}">
                <a16:creationId xmlns:a16="http://schemas.microsoft.com/office/drawing/2014/main" id="{F261CD1D-C921-4DD4-B856-8EA1D71A4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0876"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829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67A7C490-FB0D-4946-BDB7-1CF2F58DA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93AEE0-7166-4489-8370-2195D311D283}"/>
              </a:ext>
            </a:extLst>
          </p:cNvPr>
          <p:cNvSpPr>
            <a:spLocks noGrp="1"/>
          </p:cNvSpPr>
          <p:nvPr>
            <p:ph type="title"/>
          </p:nvPr>
        </p:nvSpPr>
        <p:spPr>
          <a:xfrm>
            <a:off x="517870" y="978408"/>
            <a:ext cx="6117661" cy="2334247"/>
          </a:xfrm>
        </p:spPr>
        <p:txBody>
          <a:bodyPr vert="horz" lIns="91440" tIns="45720" rIns="91440" bIns="45720" rtlCol="0" anchor="t">
            <a:normAutofit/>
          </a:bodyPr>
          <a:lstStyle/>
          <a:p>
            <a:pPr>
              <a:lnSpc>
                <a:spcPct val="90000"/>
              </a:lnSpc>
            </a:pPr>
            <a:r>
              <a:rPr lang="en-US" sz="5000" dirty="0"/>
              <a:t>Link </a:t>
            </a:r>
            <a:r>
              <a:rPr lang="en-US" sz="5000" dirty="0" err="1"/>
              <a:t>methoden</a:t>
            </a:r>
            <a:r>
              <a:rPr lang="en-US" sz="5000" dirty="0"/>
              <a:t> </a:t>
            </a:r>
            <a:br>
              <a:rPr lang="en-US" sz="5000" dirty="0"/>
            </a:br>
            <a:r>
              <a:rPr lang="en-US" sz="5000" dirty="0"/>
              <a:t>– </a:t>
            </a:r>
            <a:br>
              <a:rPr lang="en-US" sz="5000" dirty="0"/>
            </a:br>
            <a:r>
              <a:rPr lang="en-US" sz="5000" dirty="0" err="1"/>
              <a:t>Gemiddelde</a:t>
            </a:r>
            <a:r>
              <a:rPr lang="en-US" sz="5000" dirty="0"/>
              <a:t> linkage</a:t>
            </a:r>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9EBDD60D-0C25-46D6-AD6F-82053E24EB28}"/>
              </a:ext>
            </a:extLst>
          </p:cNvPr>
          <p:cNvPicPr>
            <a:picLocks noChangeAspect="1"/>
          </p:cNvPicPr>
          <p:nvPr/>
        </p:nvPicPr>
        <p:blipFill>
          <a:blip r:embed="rId3"/>
          <a:stretch>
            <a:fillRect/>
          </a:stretch>
        </p:blipFill>
        <p:spPr>
          <a:xfrm>
            <a:off x="7692886" y="3649143"/>
            <a:ext cx="4010062" cy="2396012"/>
          </a:xfrm>
          <a:prstGeom prst="rect">
            <a:avLst/>
          </a:prstGeom>
        </p:spPr>
      </p:pic>
      <p:sp>
        <p:nvSpPr>
          <p:cNvPr id="18" name="Rectangle 17">
            <a:extLst>
              <a:ext uri="{FF2B5EF4-FFF2-40B4-BE49-F238E27FC236}">
                <a16:creationId xmlns:a16="http://schemas.microsoft.com/office/drawing/2014/main" id="{F261CD1D-C921-4DD4-B856-8EA1D71A4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0876"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647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2">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840A09-CCC9-47ED-8AAD-A6C6B2CBD4AE}"/>
              </a:ext>
            </a:extLst>
          </p:cNvPr>
          <p:cNvSpPr>
            <a:spLocks noGrp="1"/>
          </p:cNvSpPr>
          <p:nvPr>
            <p:ph type="title"/>
          </p:nvPr>
        </p:nvSpPr>
        <p:spPr>
          <a:xfrm>
            <a:off x="517871" y="978408"/>
            <a:ext cx="5037174" cy="2591969"/>
          </a:xfrm>
        </p:spPr>
        <p:txBody>
          <a:bodyPr vert="horz" lIns="91440" tIns="45720" rIns="91440" bIns="45720" rtlCol="0" anchor="t">
            <a:normAutofit/>
          </a:bodyPr>
          <a:lstStyle/>
          <a:p>
            <a:r>
              <a:rPr lang="en-US" sz="5000" dirty="0"/>
              <a:t>Link </a:t>
            </a:r>
            <a:r>
              <a:rPr lang="en-US" sz="5000" dirty="0" err="1"/>
              <a:t>methoden</a:t>
            </a:r>
            <a:r>
              <a:rPr lang="en-US" sz="5000" dirty="0"/>
              <a:t> </a:t>
            </a:r>
            <a:br>
              <a:rPr lang="en-US" sz="5000" dirty="0"/>
            </a:br>
            <a:r>
              <a:rPr lang="en-US" sz="5000" dirty="0"/>
              <a:t>– </a:t>
            </a:r>
            <a:br>
              <a:rPr lang="en-US" sz="5000" dirty="0"/>
            </a:br>
            <a:r>
              <a:rPr lang="en-US" sz="5000" dirty="0"/>
              <a:t>Centrale linkage</a:t>
            </a:r>
          </a:p>
        </p:txBody>
      </p:sp>
      <p:sp>
        <p:nvSpPr>
          <p:cNvPr id="22" name="Rectangle 14">
            <a:extLst>
              <a:ext uri="{FF2B5EF4-FFF2-40B4-BE49-F238E27FC236}">
                <a16:creationId xmlns:a16="http://schemas.microsoft.com/office/drawing/2014/main" id="{AACEB7BF-F8E5-4078-97E4-4276495F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 shape&#10;&#10;Description automatically generated">
            <a:extLst>
              <a:ext uri="{FF2B5EF4-FFF2-40B4-BE49-F238E27FC236}">
                <a16:creationId xmlns:a16="http://schemas.microsoft.com/office/drawing/2014/main" id="{568A5C92-04C4-4071-BD83-F38F0EB52E02}"/>
              </a:ext>
            </a:extLst>
          </p:cNvPr>
          <p:cNvPicPr>
            <a:picLocks noChangeAspect="1"/>
          </p:cNvPicPr>
          <p:nvPr/>
        </p:nvPicPr>
        <p:blipFill>
          <a:blip r:embed="rId2"/>
          <a:stretch>
            <a:fillRect/>
          </a:stretch>
        </p:blipFill>
        <p:spPr>
          <a:xfrm>
            <a:off x="6662168" y="3196453"/>
            <a:ext cx="5028284" cy="2891263"/>
          </a:xfrm>
          <a:prstGeom prst="rect">
            <a:avLst/>
          </a:prstGeom>
        </p:spPr>
      </p:pic>
      <p:sp>
        <p:nvSpPr>
          <p:cNvPr id="23" name="Rectangle 16">
            <a:extLst>
              <a:ext uri="{FF2B5EF4-FFF2-40B4-BE49-F238E27FC236}">
                <a16:creationId xmlns:a16="http://schemas.microsoft.com/office/drawing/2014/main" id="{C0301BA4-10E6-44CC-9EEC-727EDF3BC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676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C7F4D3-D1B5-4857-BC52-5CA695C16494}"/>
              </a:ext>
            </a:extLst>
          </p:cNvPr>
          <p:cNvSpPr>
            <a:spLocks noGrp="1"/>
          </p:cNvSpPr>
          <p:nvPr>
            <p:ph type="title"/>
          </p:nvPr>
        </p:nvSpPr>
        <p:spPr>
          <a:xfrm>
            <a:off x="517870" y="978408"/>
            <a:ext cx="5021182" cy="2334248"/>
          </a:xfrm>
        </p:spPr>
        <p:txBody>
          <a:bodyPr vert="horz" lIns="91440" tIns="45720" rIns="91440" bIns="45720" rtlCol="0" anchor="t">
            <a:normAutofit/>
          </a:bodyPr>
          <a:lstStyle/>
          <a:p>
            <a:pPr>
              <a:lnSpc>
                <a:spcPct val="90000"/>
              </a:lnSpc>
            </a:pPr>
            <a:r>
              <a:rPr lang="en-US"/>
              <a:t>Link methoden </a:t>
            </a:r>
            <a:br>
              <a:rPr lang="en-US"/>
            </a:br>
            <a:r>
              <a:rPr lang="en-US"/>
              <a:t>– </a:t>
            </a:r>
            <a:br>
              <a:rPr lang="en-US"/>
            </a:br>
            <a:r>
              <a:rPr lang="en-US"/>
              <a:t>Ward linkage</a:t>
            </a:r>
          </a:p>
        </p:txBody>
      </p:sp>
      <p:sp>
        <p:nvSpPr>
          <p:cNvPr id="15" name="Rectangle 1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F43E5143-83B5-4729-BB19-3D7AC041AB22}"/>
              </a:ext>
            </a:extLst>
          </p:cNvPr>
          <p:cNvPicPr>
            <a:picLocks noChangeAspect="1"/>
          </p:cNvPicPr>
          <p:nvPr/>
        </p:nvPicPr>
        <p:blipFill>
          <a:blip r:embed="rId3"/>
          <a:stretch>
            <a:fillRect/>
          </a:stretch>
        </p:blipFill>
        <p:spPr>
          <a:xfrm>
            <a:off x="6662168" y="3360939"/>
            <a:ext cx="5040780" cy="2684216"/>
          </a:xfrm>
          <a:prstGeom prst="rect">
            <a:avLst/>
          </a:prstGeom>
        </p:spPr>
      </p:pic>
      <p:sp>
        <p:nvSpPr>
          <p:cNvPr id="17" name="Rectangle 16">
            <a:extLst>
              <a:ext uri="{FF2B5EF4-FFF2-40B4-BE49-F238E27FC236}">
                <a16:creationId xmlns:a16="http://schemas.microsoft.com/office/drawing/2014/main" id="{D7F30350-89E1-48BF-9F61-291AB9776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153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20B87E-1AFB-4E97-A527-3525E3660ECC}"/>
              </a:ext>
            </a:extLst>
          </p:cNvPr>
          <p:cNvSpPr>
            <a:spLocks noGrp="1"/>
          </p:cNvSpPr>
          <p:nvPr>
            <p:ph type="title"/>
          </p:nvPr>
        </p:nvSpPr>
        <p:spPr>
          <a:xfrm>
            <a:off x="517870" y="978408"/>
            <a:ext cx="5021182" cy="1709890"/>
          </a:xfrm>
        </p:spPr>
        <p:txBody>
          <a:bodyPr vert="horz" lIns="91440" tIns="45720" rIns="91440" bIns="45720" rtlCol="0" anchor="t">
            <a:normAutofit/>
          </a:bodyPr>
          <a:lstStyle/>
          <a:p>
            <a:pPr>
              <a:lnSpc>
                <a:spcPct val="90000"/>
              </a:lnSpc>
            </a:pPr>
            <a:r>
              <a:rPr lang="en-US">
                <a:solidFill>
                  <a:schemeClr val="tx2"/>
                </a:solidFill>
              </a:rPr>
              <a:t>Afstanden berekenen</a:t>
            </a:r>
          </a:p>
        </p:txBody>
      </p:sp>
      <p:sp>
        <p:nvSpPr>
          <p:cNvPr id="15" name="Rectangle 1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2D72349A-5B11-45B4-A647-16CC75875022}"/>
              </a:ext>
            </a:extLst>
          </p:cNvPr>
          <p:cNvPicPr>
            <a:picLocks noChangeAspect="1"/>
          </p:cNvPicPr>
          <p:nvPr/>
        </p:nvPicPr>
        <p:blipFill>
          <a:blip r:embed="rId3"/>
          <a:stretch>
            <a:fillRect/>
          </a:stretch>
        </p:blipFill>
        <p:spPr>
          <a:xfrm>
            <a:off x="2556508" y="2914651"/>
            <a:ext cx="7078985" cy="3433308"/>
          </a:xfrm>
          <a:prstGeom prst="rect">
            <a:avLst/>
          </a:prstGeom>
        </p:spPr>
      </p:pic>
    </p:spTree>
    <p:extLst>
      <p:ext uri="{BB962C8B-B14F-4D97-AF65-F5344CB8AC3E}">
        <p14:creationId xmlns:p14="http://schemas.microsoft.com/office/powerpoint/2010/main" val="287889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log - How to crochet | The Knitting Network">
            <a:extLst>
              <a:ext uri="{FF2B5EF4-FFF2-40B4-BE49-F238E27FC236}">
                <a16:creationId xmlns:a16="http://schemas.microsoft.com/office/drawing/2014/main" id="{84C8E0D0-9BB3-46A9-9EB0-37870FCE5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72" y="2271606"/>
            <a:ext cx="2466975" cy="1847850"/>
          </a:xfrm>
          <a:prstGeom prst="roundRect">
            <a:avLst>
              <a:gd name="adj" fmla="val 11111"/>
            </a:avLst>
          </a:prstGeom>
          <a:ln w="190500" cap="rnd">
            <a:solidFill>
              <a:schemeClr val="accent3">
                <a:lumMod val="5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2058" name="Picture 10" descr="Home &gt; Laboratorium &gt; Moleculaire microbiologie - MMI Lab">
            <a:extLst>
              <a:ext uri="{FF2B5EF4-FFF2-40B4-BE49-F238E27FC236}">
                <a16:creationId xmlns:a16="http://schemas.microsoft.com/office/drawing/2014/main" id="{E3BFF228-AD7C-49EE-83A9-8BB6BAD997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01" t="-1925" r="3501" b="1925"/>
          <a:stretch/>
        </p:blipFill>
        <p:spPr bwMode="auto">
          <a:xfrm>
            <a:off x="5740890" y="3863070"/>
            <a:ext cx="1981200" cy="2305050"/>
          </a:xfrm>
          <a:prstGeom prst="ellipse">
            <a:avLst/>
          </a:prstGeom>
          <a:ln w="190500" cap="rnd">
            <a:solidFill>
              <a:schemeClr val="accent3">
                <a:lumMod val="50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6" name="Picture 8" descr="The Complete Sherlock Holmes Paperback Book Box Set Sir - Etsy België">
            <a:extLst>
              <a:ext uri="{FF2B5EF4-FFF2-40B4-BE49-F238E27FC236}">
                <a16:creationId xmlns:a16="http://schemas.microsoft.com/office/drawing/2014/main" id="{7A38BD0D-7CF4-4058-8325-22720ABA12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280" r="18280" b="8222"/>
          <a:stretch/>
        </p:blipFill>
        <p:spPr bwMode="auto">
          <a:xfrm>
            <a:off x="7403798" y="4029645"/>
            <a:ext cx="1809622" cy="2617919"/>
          </a:xfrm>
          <a:prstGeom prst="roundRect">
            <a:avLst>
              <a:gd name="adj" fmla="val 11111"/>
            </a:avLst>
          </a:prstGeom>
          <a:ln w="190500" cap="rnd">
            <a:solidFill>
              <a:schemeClr val="accent3">
                <a:lumMod val="5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BB3DE9-283A-4038-AF75-0E3058B55A7D}"/>
              </a:ext>
            </a:extLst>
          </p:cNvPr>
          <p:cNvSpPr>
            <a:spLocks noGrp="1"/>
          </p:cNvSpPr>
          <p:nvPr>
            <p:ph type="title"/>
          </p:nvPr>
        </p:nvSpPr>
        <p:spPr>
          <a:xfrm>
            <a:off x="536524" y="1052114"/>
            <a:ext cx="5021182" cy="4870457"/>
          </a:xfrm>
        </p:spPr>
        <p:txBody>
          <a:bodyPr/>
          <a:lstStyle/>
          <a:p>
            <a:r>
              <a:rPr lang="nl-NL" dirty="0"/>
              <a:t>Wie ben ik?</a:t>
            </a:r>
          </a:p>
        </p:txBody>
      </p:sp>
      <p:pic>
        <p:nvPicPr>
          <p:cNvPr id="15" name="Content Placeholder 14" descr="Shape&#10;&#10;Description automatically generated with low confidence">
            <a:extLst>
              <a:ext uri="{FF2B5EF4-FFF2-40B4-BE49-F238E27FC236}">
                <a16:creationId xmlns:a16="http://schemas.microsoft.com/office/drawing/2014/main" id="{6F5E6068-F449-4EC2-A005-67ED6D508C89}"/>
              </a:ext>
            </a:extLst>
          </p:cNvPr>
          <p:cNvPicPr>
            <a:picLocks noGrp="1" noChangeAspect="1"/>
          </p:cNvPicPr>
          <p:nvPr>
            <p:ph idx="1"/>
          </p:nvPr>
        </p:nvPicPr>
        <p:blipFill>
          <a:blip r:embed="rId6">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382574" y="136746"/>
            <a:ext cx="2291556" cy="2291556"/>
          </a:xfrm>
          <a:noFill/>
        </p:spPr>
      </p:pic>
      <p:pic>
        <p:nvPicPr>
          <p:cNvPr id="4" name="Picture 2" descr="Lou-Anne Koster">
            <a:extLst>
              <a:ext uri="{FF2B5EF4-FFF2-40B4-BE49-F238E27FC236}">
                <a16:creationId xmlns:a16="http://schemas.microsoft.com/office/drawing/2014/main" id="{277F3767-23F0-4F14-AAC6-D90EC3E61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357" y="2587269"/>
            <a:ext cx="3218617" cy="3218617"/>
          </a:xfrm>
          <a:prstGeom prst="ellipse">
            <a:avLst/>
          </a:prstGeom>
          <a:ln w="190500" cap="rnd">
            <a:solidFill>
              <a:schemeClr val="accent3">
                <a:lumMod val="50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17" name="Picture 16" descr="Logo, company name&#10;&#10;Description automatically generated">
            <a:extLst>
              <a:ext uri="{FF2B5EF4-FFF2-40B4-BE49-F238E27FC236}">
                <a16:creationId xmlns:a16="http://schemas.microsoft.com/office/drawing/2014/main" id="{AC37E026-D14D-4518-BE70-9B521656A7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658363"/>
            <a:ext cx="2919422" cy="1513647"/>
          </a:xfrm>
          <a:prstGeom prst="rect">
            <a:avLst/>
          </a:prstGeom>
        </p:spPr>
      </p:pic>
      <p:pic>
        <p:nvPicPr>
          <p:cNvPr id="19" name="Picture 18" descr="A dog lying on a couch&#10;&#10;Description automatically generated with low confidence">
            <a:extLst>
              <a:ext uri="{FF2B5EF4-FFF2-40B4-BE49-F238E27FC236}">
                <a16:creationId xmlns:a16="http://schemas.microsoft.com/office/drawing/2014/main" id="{F2E9CE09-7152-4819-860B-1422F2CD55B4}"/>
              </a:ext>
            </a:extLst>
          </p:cNvPr>
          <p:cNvPicPr>
            <a:picLocks noChangeAspect="1"/>
          </p:cNvPicPr>
          <p:nvPr/>
        </p:nvPicPr>
        <p:blipFill rotWithShape="1">
          <a:blip r:embed="rId9">
            <a:extLst>
              <a:ext uri="{28A0092B-C50C-407E-A947-70E740481C1C}">
                <a14:useLocalDpi xmlns:a14="http://schemas.microsoft.com/office/drawing/2010/main" val="0"/>
              </a:ext>
            </a:extLst>
          </a:blip>
          <a:srcRect l="23478" t="5798" r="21344" b="-5798"/>
          <a:stretch/>
        </p:blipFill>
        <p:spPr>
          <a:xfrm rot="5400000">
            <a:off x="8625495" y="2788610"/>
            <a:ext cx="2846224" cy="2324800"/>
          </a:xfrm>
          <a:prstGeom prst="ellipse">
            <a:avLst/>
          </a:prstGeom>
          <a:ln w="190500" cap="rnd">
            <a:solidFill>
              <a:schemeClr val="accent3">
                <a:lumMod val="50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3" name="Picture 22" descr="A picture containing diagram&#10;&#10;Description automatically generated">
            <a:extLst>
              <a:ext uri="{FF2B5EF4-FFF2-40B4-BE49-F238E27FC236}">
                <a16:creationId xmlns:a16="http://schemas.microsoft.com/office/drawing/2014/main" id="{7224DB99-2292-4F90-A8F0-42498571D289}"/>
              </a:ext>
            </a:extLst>
          </p:cNvPr>
          <p:cNvPicPr>
            <a:picLocks noChangeAspect="1"/>
          </p:cNvPicPr>
          <p:nvPr/>
        </p:nvPicPr>
        <p:blipFill rotWithShape="1">
          <a:blip r:embed="rId10">
            <a:extLst>
              <a:ext uri="{28A0092B-C50C-407E-A947-70E740481C1C}">
                <a14:useLocalDpi xmlns:a14="http://schemas.microsoft.com/office/drawing/2010/main" val="0"/>
              </a:ext>
            </a:extLst>
          </a:blip>
          <a:srcRect l="34593" t="15558" r="45777" b="19199"/>
          <a:stretch/>
        </p:blipFill>
        <p:spPr>
          <a:xfrm rot="5400000">
            <a:off x="9396743" y="4032061"/>
            <a:ext cx="2184097" cy="3271657"/>
          </a:xfrm>
          <a:prstGeom prst="ellipse">
            <a:avLst/>
          </a:prstGeom>
          <a:ln w="190500" cap="rnd">
            <a:solidFill>
              <a:schemeClr val="accent3">
                <a:lumMod val="50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313519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8"/>
                                        </p:tgtEl>
                                        <p:attrNameLst>
                                          <p:attrName>style.visibility</p:attrName>
                                        </p:attrNameLst>
                                      </p:cBhvr>
                                      <p:to>
                                        <p:strVal val="visible"/>
                                      </p:to>
                                    </p:set>
                                    <p:animEffect transition="in" filter="fade">
                                      <p:cBhvr>
                                        <p:cTn id="12" dur="500"/>
                                        <p:tgtEl>
                                          <p:spTgt spid="20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52"/>
                                        </p:tgtEl>
                                        <p:attrNameLst>
                                          <p:attrName>style.visibility</p:attrName>
                                        </p:attrNameLst>
                                      </p:cBhvr>
                                      <p:to>
                                        <p:strVal val="visible"/>
                                      </p:to>
                                    </p:set>
                                    <p:animEffect transition="in" filter="fade">
                                      <p:cBhvr>
                                        <p:cTn id="26" dur="500"/>
                                        <p:tgtEl>
                                          <p:spTgt spid="205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056"/>
                                        </p:tgtEl>
                                        <p:attrNameLst>
                                          <p:attrName>style.visibility</p:attrName>
                                        </p:attrNameLst>
                                      </p:cBhvr>
                                      <p:to>
                                        <p:strVal val="visible"/>
                                      </p:to>
                                    </p:set>
                                    <p:animEffect transition="in" filter="fade">
                                      <p:cBhvr>
                                        <p:cTn id="30"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1163FE-8E35-4766-B719-F98E28A99382}"/>
              </a:ext>
            </a:extLst>
          </p:cNvPr>
          <p:cNvSpPr>
            <a:spLocks noGrp="1"/>
          </p:cNvSpPr>
          <p:nvPr>
            <p:ph type="title"/>
          </p:nvPr>
        </p:nvSpPr>
        <p:spPr>
          <a:xfrm>
            <a:off x="521208" y="976160"/>
            <a:ext cx="11155680" cy="1636411"/>
          </a:xfrm>
        </p:spPr>
        <p:txBody>
          <a:bodyPr>
            <a:normAutofit/>
          </a:bodyPr>
          <a:lstStyle/>
          <a:p>
            <a:r>
              <a:rPr lang="nl-NL" dirty="0"/>
              <a:t>Collega Connectie Systeem</a:t>
            </a:r>
          </a:p>
        </p:txBody>
      </p:sp>
      <p:sp>
        <p:nvSpPr>
          <p:cNvPr id="13" name="Rectangle 12">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4">
            <a:extLst>
              <a:ext uri="{FF2B5EF4-FFF2-40B4-BE49-F238E27FC236}">
                <a16:creationId xmlns:a16="http://schemas.microsoft.com/office/drawing/2014/main" id="{FF0C8BFD-C5E4-8C76-C484-EA8B41051370}"/>
              </a:ext>
            </a:extLst>
          </p:cNvPr>
          <p:cNvGraphicFramePr>
            <a:graphicFrameLocks noGrp="1"/>
          </p:cNvGraphicFramePr>
          <p:nvPr>
            <p:ph idx="1"/>
            <p:extLst>
              <p:ext uri="{D42A27DB-BD31-4B8C-83A1-F6EECF244321}">
                <p14:modId xmlns:p14="http://schemas.microsoft.com/office/powerpoint/2010/main" val="2476446115"/>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653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18CD57FF-C968-4970-92BB-8B8504891236}"/>
                                            </p:graphicEl>
                                          </p:spTgt>
                                        </p:tgtEl>
                                        <p:attrNameLst>
                                          <p:attrName>style.visibility</p:attrName>
                                        </p:attrNameLst>
                                      </p:cBhvr>
                                      <p:to>
                                        <p:strVal val="visible"/>
                                      </p:to>
                                    </p:set>
                                    <p:animEffect transition="in" filter="fade">
                                      <p:cBhvr>
                                        <p:cTn id="7" dur="500"/>
                                        <p:tgtEl>
                                          <p:spTgt spid="7">
                                            <p:graphicEl>
                                              <a:dgm id="{18CD57FF-C968-4970-92BB-8B850489123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E8423628-1B96-4C4F-8338-6229C08CF77A}"/>
                                            </p:graphicEl>
                                          </p:spTgt>
                                        </p:tgtEl>
                                        <p:attrNameLst>
                                          <p:attrName>style.visibility</p:attrName>
                                        </p:attrNameLst>
                                      </p:cBhvr>
                                      <p:to>
                                        <p:strVal val="visible"/>
                                      </p:to>
                                    </p:set>
                                    <p:animEffect transition="in" filter="fade">
                                      <p:cBhvr>
                                        <p:cTn id="10" dur="500"/>
                                        <p:tgtEl>
                                          <p:spTgt spid="7">
                                            <p:graphicEl>
                                              <a:dgm id="{E8423628-1B96-4C4F-8338-6229C08CF77A}"/>
                                            </p:graphic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graphicEl>
                                              <a:dgm id="{981CB1C9-38D0-40FF-946A-EC2A35396D8D}"/>
                                            </p:graphicEl>
                                          </p:spTgt>
                                        </p:tgtEl>
                                        <p:attrNameLst>
                                          <p:attrName>style.visibility</p:attrName>
                                        </p:attrNameLst>
                                      </p:cBhvr>
                                      <p:to>
                                        <p:strVal val="visible"/>
                                      </p:to>
                                    </p:set>
                                    <p:animEffect transition="in" filter="fade">
                                      <p:cBhvr>
                                        <p:cTn id="14" dur="500"/>
                                        <p:tgtEl>
                                          <p:spTgt spid="7">
                                            <p:graphicEl>
                                              <a:dgm id="{981CB1C9-38D0-40FF-946A-EC2A35396D8D}"/>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graphicEl>
                                              <a:dgm id="{21AB7B8D-AD3E-4DAA-8EC0-D3B540BD3E4E}"/>
                                            </p:graphicEl>
                                          </p:spTgt>
                                        </p:tgtEl>
                                        <p:attrNameLst>
                                          <p:attrName>style.visibility</p:attrName>
                                        </p:attrNameLst>
                                      </p:cBhvr>
                                      <p:to>
                                        <p:strVal val="visible"/>
                                      </p:to>
                                    </p:set>
                                    <p:animEffect transition="in" filter="fade">
                                      <p:cBhvr>
                                        <p:cTn id="17" dur="500"/>
                                        <p:tgtEl>
                                          <p:spTgt spid="7">
                                            <p:graphicEl>
                                              <a:dgm id="{21AB7B8D-AD3E-4DAA-8EC0-D3B540BD3E4E}"/>
                                            </p:graphic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graphicEl>
                                              <a:dgm id="{C64DCB42-F703-4D4E-9A45-CE34C2622920}"/>
                                            </p:graphicEl>
                                          </p:spTgt>
                                        </p:tgtEl>
                                        <p:attrNameLst>
                                          <p:attrName>style.visibility</p:attrName>
                                        </p:attrNameLst>
                                      </p:cBhvr>
                                      <p:to>
                                        <p:strVal val="visible"/>
                                      </p:to>
                                    </p:set>
                                    <p:animEffect transition="in" filter="fade">
                                      <p:cBhvr>
                                        <p:cTn id="21" dur="500"/>
                                        <p:tgtEl>
                                          <p:spTgt spid="7">
                                            <p:graphicEl>
                                              <a:dgm id="{C64DCB42-F703-4D4E-9A45-CE34C262292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B7AC3C6D-4BBB-4F5A-8335-544843D1CEE0}"/>
                                            </p:graphicEl>
                                          </p:spTgt>
                                        </p:tgtEl>
                                        <p:attrNameLst>
                                          <p:attrName>style.visibility</p:attrName>
                                        </p:attrNameLst>
                                      </p:cBhvr>
                                      <p:to>
                                        <p:strVal val="visible"/>
                                      </p:to>
                                    </p:set>
                                    <p:animEffect transition="in" filter="fade">
                                      <p:cBhvr>
                                        <p:cTn id="24" dur="500"/>
                                        <p:tgtEl>
                                          <p:spTgt spid="7">
                                            <p:graphicEl>
                                              <a:dgm id="{B7AC3C6D-4BBB-4F5A-8335-544843D1CEE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163FE-8E35-4766-B719-F98E28A99382}"/>
              </a:ext>
            </a:extLst>
          </p:cNvPr>
          <p:cNvSpPr>
            <a:spLocks noGrp="1"/>
          </p:cNvSpPr>
          <p:nvPr>
            <p:ph type="title"/>
          </p:nvPr>
        </p:nvSpPr>
        <p:spPr>
          <a:xfrm>
            <a:off x="521208" y="976160"/>
            <a:ext cx="11155680" cy="1636411"/>
          </a:xfrm>
        </p:spPr>
        <p:txBody>
          <a:bodyPr>
            <a:normAutofit/>
          </a:bodyPr>
          <a:lstStyle/>
          <a:p>
            <a:r>
              <a:rPr lang="nl-NL" dirty="0"/>
              <a:t>Collega Connectie Systeem</a:t>
            </a:r>
          </a:p>
        </p:txBody>
      </p:sp>
      <p:pic>
        <p:nvPicPr>
          <p:cNvPr id="8" name="Picture 7" descr="Diagram&#10;&#10;Description automatically generated">
            <a:extLst>
              <a:ext uri="{FF2B5EF4-FFF2-40B4-BE49-F238E27FC236}">
                <a16:creationId xmlns:a16="http://schemas.microsoft.com/office/drawing/2014/main" id="{E30A353A-D3CF-4975-98B4-6CF05B698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745" y="1885900"/>
            <a:ext cx="6553200" cy="4591050"/>
          </a:xfrm>
          <a:prstGeom prst="rect">
            <a:avLst/>
          </a:prstGeom>
        </p:spPr>
      </p:pic>
      <p:sp>
        <p:nvSpPr>
          <p:cNvPr id="4" name="Content Placeholder 3">
            <a:extLst>
              <a:ext uri="{FF2B5EF4-FFF2-40B4-BE49-F238E27FC236}">
                <a16:creationId xmlns:a16="http://schemas.microsoft.com/office/drawing/2014/main" id="{36073499-1A3E-4F4A-B929-C100D292EBF4}"/>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888114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C98886-7434-49D7-919E-41BBD4F6ACD2}"/>
              </a:ext>
            </a:extLst>
          </p:cNvPr>
          <p:cNvSpPr>
            <a:spLocks noGrp="1"/>
          </p:cNvSpPr>
          <p:nvPr>
            <p:ph type="title"/>
          </p:nvPr>
        </p:nvSpPr>
        <p:spPr>
          <a:xfrm>
            <a:off x="517870" y="976160"/>
            <a:ext cx="5021183" cy="2452840"/>
          </a:xfrm>
        </p:spPr>
        <p:txBody>
          <a:bodyPr>
            <a:normAutofit/>
          </a:bodyPr>
          <a:lstStyle/>
          <a:p>
            <a:r>
              <a:rPr lang="nl-NL" dirty="0"/>
              <a:t>K means clustering</a:t>
            </a:r>
          </a:p>
        </p:txBody>
      </p:sp>
      <p:sp>
        <p:nvSpPr>
          <p:cNvPr id="11" name="Rectangle 1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3C40CDB-0414-45A1-C2B8-36787A3B4DFD}"/>
              </a:ext>
            </a:extLst>
          </p:cNvPr>
          <p:cNvGraphicFramePr>
            <a:graphicFrameLocks noGrp="1"/>
          </p:cNvGraphicFramePr>
          <p:nvPr>
            <p:ph idx="1"/>
            <p:extLst>
              <p:ext uri="{D42A27DB-BD31-4B8C-83A1-F6EECF244321}">
                <p14:modId xmlns:p14="http://schemas.microsoft.com/office/powerpoint/2010/main" val="2160454761"/>
              </p:ext>
            </p:extLst>
          </p:nvPr>
        </p:nvGraphicFramePr>
        <p:xfrm>
          <a:off x="6662738" y="969963"/>
          <a:ext cx="5021262" cy="487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0590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083A6A97-E584-415E-ADCD-073B302598FF}"/>
                                            </p:graphicEl>
                                          </p:spTgt>
                                        </p:tgtEl>
                                        <p:attrNameLst>
                                          <p:attrName>style.visibility</p:attrName>
                                        </p:attrNameLst>
                                      </p:cBhvr>
                                      <p:to>
                                        <p:strVal val="visible"/>
                                      </p:to>
                                    </p:set>
                                    <p:animEffect transition="in" filter="fade">
                                      <p:cBhvr>
                                        <p:cTn id="7" dur="500"/>
                                        <p:tgtEl>
                                          <p:spTgt spid="5">
                                            <p:graphicEl>
                                              <a:dgm id="{083A6A97-E584-415E-ADCD-073B302598F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14FB136-335D-44D7-82C3-6F9FF5559862}"/>
                                            </p:graphicEl>
                                          </p:spTgt>
                                        </p:tgtEl>
                                        <p:attrNameLst>
                                          <p:attrName>style.visibility</p:attrName>
                                        </p:attrNameLst>
                                      </p:cBhvr>
                                      <p:to>
                                        <p:strVal val="visible"/>
                                      </p:to>
                                    </p:set>
                                    <p:animEffect transition="in" filter="fade">
                                      <p:cBhvr>
                                        <p:cTn id="12" dur="500"/>
                                        <p:tgtEl>
                                          <p:spTgt spid="5">
                                            <p:graphicEl>
                                              <a:dgm id="{D14FB136-335D-44D7-82C3-6F9FF55598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7E680A-9364-407A-ACF4-7E96CD8AAC87}"/>
              </a:ext>
            </a:extLst>
          </p:cNvPr>
          <p:cNvSpPr>
            <a:spLocks noGrp="1"/>
          </p:cNvSpPr>
          <p:nvPr>
            <p:ph type="title"/>
          </p:nvPr>
        </p:nvSpPr>
        <p:spPr>
          <a:xfrm>
            <a:off x="521208" y="976160"/>
            <a:ext cx="11155680" cy="1636411"/>
          </a:xfrm>
        </p:spPr>
        <p:txBody>
          <a:bodyPr>
            <a:normAutofit/>
          </a:bodyPr>
          <a:lstStyle/>
          <a:p>
            <a:r>
              <a:rPr lang="nl-NL" dirty="0"/>
              <a:t>K means clustering</a:t>
            </a:r>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CB3C52C-3D9B-3DCC-B4E7-489EB9C6E498}"/>
              </a:ext>
            </a:extLst>
          </p:cNvPr>
          <p:cNvGraphicFramePr>
            <a:graphicFrameLocks noGrp="1"/>
          </p:cNvGraphicFramePr>
          <p:nvPr>
            <p:ph idx="1"/>
            <p:extLst>
              <p:ext uri="{D42A27DB-BD31-4B8C-83A1-F6EECF244321}">
                <p14:modId xmlns:p14="http://schemas.microsoft.com/office/powerpoint/2010/main" val="1095108474"/>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02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4DFA05A-9941-47EA-8B2C-3AED51B64232}"/>
                                            </p:graphicEl>
                                          </p:spTgt>
                                        </p:tgtEl>
                                        <p:attrNameLst>
                                          <p:attrName>style.visibility</p:attrName>
                                        </p:attrNameLst>
                                      </p:cBhvr>
                                      <p:to>
                                        <p:strVal val="visible"/>
                                      </p:to>
                                    </p:set>
                                    <p:animEffect transition="in" filter="fade">
                                      <p:cBhvr>
                                        <p:cTn id="7" dur="500"/>
                                        <p:tgtEl>
                                          <p:spTgt spid="5">
                                            <p:graphicEl>
                                              <a:dgm id="{74DFA05A-9941-47EA-8B2C-3AED51B6423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C0EF0A67-E3A0-4CF2-9BC9-D35C902F1DE0}"/>
                                            </p:graphicEl>
                                          </p:spTgt>
                                        </p:tgtEl>
                                        <p:attrNameLst>
                                          <p:attrName>style.visibility</p:attrName>
                                        </p:attrNameLst>
                                      </p:cBhvr>
                                      <p:to>
                                        <p:strVal val="visible"/>
                                      </p:to>
                                    </p:set>
                                    <p:animEffect transition="in" filter="fade">
                                      <p:cBhvr>
                                        <p:cTn id="10" dur="500"/>
                                        <p:tgtEl>
                                          <p:spTgt spid="5">
                                            <p:graphicEl>
                                              <a:dgm id="{C0EF0A67-E3A0-4CF2-9BC9-D35C902F1DE0}"/>
                                            </p:graphic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graphicEl>
                                              <a:dgm id="{588027A0-C533-4EFF-94FF-B1B60F693EE2}"/>
                                            </p:graphicEl>
                                          </p:spTgt>
                                        </p:tgtEl>
                                        <p:attrNameLst>
                                          <p:attrName>style.visibility</p:attrName>
                                        </p:attrNameLst>
                                      </p:cBhvr>
                                      <p:to>
                                        <p:strVal val="visible"/>
                                      </p:to>
                                    </p:set>
                                    <p:animEffect transition="in" filter="fade">
                                      <p:cBhvr>
                                        <p:cTn id="14" dur="500"/>
                                        <p:tgtEl>
                                          <p:spTgt spid="5">
                                            <p:graphicEl>
                                              <a:dgm id="{588027A0-C533-4EFF-94FF-B1B60F693EE2}"/>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graphicEl>
                                              <a:dgm id="{AAFC4C8D-6CDA-41BB-9149-91A99B63426C}"/>
                                            </p:graphicEl>
                                          </p:spTgt>
                                        </p:tgtEl>
                                        <p:attrNameLst>
                                          <p:attrName>style.visibility</p:attrName>
                                        </p:attrNameLst>
                                      </p:cBhvr>
                                      <p:to>
                                        <p:strVal val="visible"/>
                                      </p:to>
                                    </p:set>
                                    <p:animEffect transition="in" filter="fade">
                                      <p:cBhvr>
                                        <p:cTn id="17" dur="500"/>
                                        <p:tgtEl>
                                          <p:spTgt spid="5">
                                            <p:graphicEl>
                                              <a:dgm id="{AAFC4C8D-6CDA-41BB-9149-91A99B63426C}"/>
                                            </p:graphic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graphicEl>
                                              <a:dgm id="{07ABEF7C-ACCF-4651-A85C-C2894C89ADF3}"/>
                                            </p:graphicEl>
                                          </p:spTgt>
                                        </p:tgtEl>
                                        <p:attrNameLst>
                                          <p:attrName>style.visibility</p:attrName>
                                        </p:attrNameLst>
                                      </p:cBhvr>
                                      <p:to>
                                        <p:strVal val="visible"/>
                                      </p:to>
                                    </p:set>
                                    <p:animEffect transition="in" filter="fade">
                                      <p:cBhvr>
                                        <p:cTn id="21" dur="500"/>
                                        <p:tgtEl>
                                          <p:spTgt spid="5">
                                            <p:graphicEl>
                                              <a:dgm id="{07ABEF7C-ACCF-4651-A85C-C2894C89ADF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36DB4233-CF40-4ADB-93AD-9D1C9B014805}"/>
                                            </p:graphicEl>
                                          </p:spTgt>
                                        </p:tgtEl>
                                        <p:attrNameLst>
                                          <p:attrName>style.visibility</p:attrName>
                                        </p:attrNameLst>
                                      </p:cBhvr>
                                      <p:to>
                                        <p:strVal val="visible"/>
                                      </p:to>
                                    </p:set>
                                    <p:animEffect transition="in" filter="fade">
                                      <p:cBhvr>
                                        <p:cTn id="24" dur="500"/>
                                        <p:tgtEl>
                                          <p:spTgt spid="5">
                                            <p:graphicEl>
                                              <a:dgm id="{36DB4233-CF40-4ADB-93AD-9D1C9B01480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7E680A-9364-407A-ACF4-7E96CD8AAC87}"/>
              </a:ext>
            </a:extLst>
          </p:cNvPr>
          <p:cNvSpPr>
            <a:spLocks noGrp="1"/>
          </p:cNvSpPr>
          <p:nvPr>
            <p:ph type="title"/>
          </p:nvPr>
        </p:nvSpPr>
        <p:spPr>
          <a:xfrm>
            <a:off x="517870" y="976160"/>
            <a:ext cx="5021183" cy="2452840"/>
          </a:xfrm>
        </p:spPr>
        <p:txBody>
          <a:bodyPr>
            <a:normAutofit/>
          </a:bodyPr>
          <a:lstStyle/>
          <a:p>
            <a:r>
              <a:rPr lang="nl-NL" dirty="0"/>
              <a:t>Gedeeltelijke clustering</a:t>
            </a:r>
          </a:p>
        </p:txBody>
      </p:sp>
      <p:sp>
        <p:nvSpPr>
          <p:cNvPr id="11" name="Rectangle 1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B197628-3020-3F5D-C8E8-234ED0B580B1}"/>
              </a:ext>
            </a:extLst>
          </p:cNvPr>
          <p:cNvGraphicFramePr>
            <a:graphicFrameLocks noGrp="1"/>
          </p:cNvGraphicFramePr>
          <p:nvPr>
            <p:ph idx="1"/>
            <p:extLst>
              <p:ext uri="{D42A27DB-BD31-4B8C-83A1-F6EECF244321}">
                <p14:modId xmlns:p14="http://schemas.microsoft.com/office/powerpoint/2010/main" val="833647593"/>
              </p:ext>
            </p:extLst>
          </p:nvPr>
        </p:nvGraphicFramePr>
        <p:xfrm>
          <a:off x="6662738" y="969963"/>
          <a:ext cx="5021262" cy="487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161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82FF78D4-663D-43E3-9978-7B58E53F6F17}"/>
                                            </p:graphicEl>
                                          </p:spTgt>
                                        </p:tgtEl>
                                        <p:attrNameLst>
                                          <p:attrName>style.visibility</p:attrName>
                                        </p:attrNameLst>
                                      </p:cBhvr>
                                      <p:to>
                                        <p:strVal val="visible"/>
                                      </p:to>
                                    </p:set>
                                    <p:animEffect transition="in" filter="fade">
                                      <p:cBhvr>
                                        <p:cTn id="7" dur="500"/>
                                        <p:tgtEl>
                                          <p:spTgt spid="5">
                                            <p:graphicEl>
                                              <a:dgm id="{82FF78D4-663D-43E3-9978-7B58E53F6F1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B640DA30-E850-44C4-A960-57AE80AC90CC}"/>
                                            </p:graphicEl>
                                          </p:spTgt>
                                        </p:tgtEl>
                                        <p:attrNameLst>
                                          <p:attrName>style.visibility</p:attrName>
                                        </p:attrNameLst>
                                      </p:cBhvr>
                                      <p:to>
                                        <p:strVal val="visible"/>
                                      </p:to>
                                    </p:set>
                                    <p:animEffect transition="in" filter="fade">
                                      <p:cBhvr>
                                        <p:cTn id="12" dur="500"/>
                                        <p:tgtEl>
                                          <p:spTgt spid="5">
                                            <p:graphicEl>
                                              <a:dgm id="{B640DA30-E850-44C4-A960-57AE80AC90C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1193E355-583A-4509-9C7C-43B8A5993B5B}"/>
                                            </p:graphicEl>
                                          </p:spTgt>
                                        </p:tgtEl>
                                        <p:attrNameLst>
                                          <p:attrName>style.visibility</p:attrName>
                                        </p:attrNameLst>
                                      </p:cBhvr>
                                      <p:to>
                                        <p:strVal val="visible"/>
                                      </p:to>
                                    </p:set>
                                    <p:animEffect transition="in" filter="fade">
                                      <p:cBhvr>
                                        <p:cTn id="17" dur="500"/>
                                        <p:tgtEl>
                                          <p:spTgt spid="5">
                                            <p:graphicEl>
                                              <a:dgm id="{1193E355-583A-4509-9C7C-43B8A5993B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7E680A-9364-407A-ACF4-7E96CD8AAC87}"/>
              </a:ext>
            </a:extLst>
          </p:cNvPr>
          <p:cNvSpPr>
            <a:spLocks noGrp="1"/>
          </p:cNvSpPr>
          <p:nvPr>
            <p:ph type="title"/>
          </p:nvPr>
        </p:nvSpPr>
        <p:spPr>
          <a:xfrm>
            <a:off x="5539121" y="976160"/>
            <a:ext cx="6144230" cy="1934172"/>
          </a:xfrm>
        </p:spPr>
        <p:txBody>
          <a:bodyPr>
            <a:normAutofit/>
          </a:bodyPr>
          <a:lstStyle/>
          <a:p>
            <a:r>
              <a:rPr lang="nl-NL" dirty="0"/>
              <a:t>Hiërarchische clustering</a:t>
            </a:r>
          </a:p>
        </p:txBody>
      </p:sp>
      <p:sp>
        <p:nvSpPr>
          <p:cNvPr id="20" name="Rectangle 19">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871"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scatter chart&#10;&#10;Description automatically generated">
            <a:extLst>
              <a:ext uri="{FF2B5EF4-FFF2-40B4-BE49-F238E27FC236}">
                <a16:creationId xmlns:a16="http://schemas.microsoft.com/office/drawing/2014/main" id="{27D6A1B2-03F9-42BD-971D-348EFAB94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70" y="1141664"/>
            <a:ext cx="4023360" cy="4574665"/>
          </a:xfrm>
          <a:prstGeom prst="rect">
            <a:avLst/>
          </a:prstGeom>
        </p:spPr>
      </p:pic>
      <p:sp>
        <p:nvSpPr>
          <p:cNvPr id="22" name="Rectangle 21">
            <a:extLst>
              <a:ext uri="{FF2B5EF4-FFF2-40B4-BE49-F238E27FC236}">
                <a16:creationId xmlns:a16="http://schemas.microsoft.com/office/drawing/2014/main" id="{02AF664E-956D-40D1-9B64-72A78570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6563FB8F-4473-37F1-338E-BEC40120CF98}"/>
              </a:ext>
            </a:extLst>
          </p:cNvPr>
          <p:cNvGraphicFramePr>
            <a:graphicFrameLocks noGrp="1"/>
          </p:cNvGraphicFramePr>
          <p:nvPr>
            <p:ph idx="1"/>
            <p:extLst>
              <p:ext uri="{D42A27DB-BD31-4B8C-83A1-F6EECF244321}">
                <p14:modId xmlns:p14="http://schemas.microsoft.com/office/powerpoint/2010/main" val="872399871"/>
              </p:ext>
            </p:extLst>
          </p:nvPr>
        </p:nvGraphicFramePr>
        <p:xfrm>
          <a:off x="5539121" y="3172570"/>
          <a:ext cx="6144230" cy="30162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113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5D41812-9437-4BD3-9BBF-6C4178B9C189}"/>
                                            </p:graphicEl>
                                          </p:spTgt>
                                        </p:tgtEl>
                                        <p:attrNameLst>
                                          <p:attrName>style.visibility</p:attrName>
                                        </p:attrNameLst>
                                      </p:cBhvr>
                                      <p:to>
                                        <p:strVal val="visible"/>
                                      </p:to>
                                    </p:set>
                                    <p:animEffect transition="in" filter="fade">
                                      <p:cBhvr>
                                        <p:cTn id="7" dur="500"/>
                                        <p:tgtEl>
                                          <p:spTgt spid="6">
                                            <p:graphicEl>
                                              <a:dgm id="{F5D41812-9437-4BD3-9BBF-6C4178B9C18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120473A-B55C-4731-BD9C-EAF36D594B7D}"/>
                                            </p:graphicEl>
                                          </p:spTgt>
                                        </p:tgtEl>
                                        <p:attrNameLst>
                                          <p:attrName>style.visibility</p:attrName>
                                        </p:attrNameLst>
                                      </p:cBhvr>
                                      <p:to>
                                        <p:strVal val="visible"/>
                                      </p:to>
                                    </p:set>
                                    <p:animEffect transition="in" filter="fade">
                                      <p:cBhvr>
                                        <p:cTn id="10" dur="500"/>
                                        <p:tgtEl>
                                          <p:spTgt spid="6">
                                            <p:graphicEl>
                                              <a:dgm id="{3120473A-B55C-4731-BD9C-EAF36D594B7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849BED45-DB87-4A5D-B6DF-3D79FD8F7A27}"/>
                                            </p:graphicEl>
                                          </p:spTgt>
                                        </p:tgtEl>
                                        <p:attrNameLst>
                                          <p:attrName>style.visibility</p:attrName>
                                        </p:attrNameLst>
                                      </p:cBhvr>
                                      <p:to>
                                        <p:strVal val="visible"/>
                                      </p:to>
                                    </p:set>
                                    <p:animEffect transition="in" filter="fade">
                                      <p:cBhvr>
                                        <p:cTn id="15" dur="500"/>
                                        <p:tgtEl>
                                          <p:spTgt spid="6">
                                            <p:graphicEl>
                                              <a:dgm id="{849BED45-DB87-4A5D-B6DF-3D79FD8F7A2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89C08F1F-1008-477F-91B1-BEED9965A699}"/>
                                            </p:graphicEl>
                                          </p:spTgt>
                                        </p:tgtEl>
                                        <p:attrNameLst>
                                          <p:attrName>style.visibility</p:attrName>
                                        </p:attrNameLst>
                                      </p:cBhvr>
                                      <p:to>
                                        <p:strVal val="visible"/>
                                      </p:to>
                                    </p:set>
                                    <p:animEffect transition="in" filter="fade">
                                      <p:cBhvr>
                                        <p:cTn id="18" dur="500"/>
                                        <p:tgtEl>
                                          <p:spTgt spid="6">
                                            <p:graphicEl>
                                              <a:dgm id="{89C08F1F-1008-477F-91B1-BEED9965A699}"/>
                                            </p:graphic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8BB42C51-7B63-4047-B38C-AE0ADDC95534}"/>
                                            </p:graphicEl>
                                          </p:spTgt>
                                        </p:tgtEl>
                                        <p:attrNameLst>
                                          <p:attrName>style.visibility</p:attrName>
                                        </p:attrNameLst>
                                      </p:cBhvr>
                                      <p:to>
                                        <p:strVal val="visible"/>
                                      </p:to>
                                    </p:set>
                                    <p:animEffect transition="in" filter="fade">
                                      <p:cBhvr>
                                        <p:cTn id="26" dur="500"/>
                                        <p:tgtEl>
                                          <p:spTgt spid="6">
                                            <p:graphicEl>
                                              <a:dgm id="{8BB42C51-7B63-4047-B38C-AE0ADDC95534}"/>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7266127A-8B58-4F78-BBE6-963990F5FD37}"/>
                                            </p:graphicEl>
                                          </p:spTgt>
                                        </p:tgtEl>
                                        <p:attrNameLst>
                                          <p:attrName>style.visibility</p:attrName>
                                        </p:attrNameLst>
                                      </p:cBhvr>
                                      <p:to>
                                        <p:strVal val="visible"/>
                                      </p:to>
                                    </p:set>
                                    <p:animEffect transition="in" filter="fade">
                                      <p:cBhvr>
                                        <p:cTn id="29" dur="500"/>
                                        <p:tgtEl>
                                          <p:spTgt spid="6">
                                            <p:graphicEl>
                                              <a:dgm id="{7266127A-8B58-4F78-BBE6-963990F5FD3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50C084C-2967-474A-B5F9-270F1FB43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7E680A-9364-407A-ACF4-7E96CD8AAC87}"/>
              </a:ext>
            </a:extLst>
          </p:cNvPr>
          <p:cNvSpPr>
            <a:spLocks noGrp="1"/>
          </p:cNvSpPr>
          <p:nvPr>
            <p:ph type="title"/>
          </p:nvPr>
        </p:nvSpPr>
        <p:spPr>
          <a:xfrm>
            <a:off x="517870" y="976160"/>
            <a:ext cx="5021183" cy="1934172"/>
          </a:xfrm>
        </p:spPr>
        <p:txBody>
          <a:bodyPr>
            <a:normAutofit/>
          </a:bodyPr>
          <a:lstStyle/>
          <a:p>
            <a:r>
              <a:rPr lang="nl-NL" dirty="0"/>
              <a:t>Hiërarchische clustering</a:t>
            </a:r>
          </a:p>
        </p:txBody>
      </p:sp>
      <p:sp>
        <p:nvSpPr>
          <p:cNvPr id="16" name="Rectangle 15">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histogram&#10;&#10;Description automatically generated">
            <a:extLst>
              <a:ext uri="{FF2B5EF4-FFF2-40B4-BE49-F238E27FC236}">
                <a16:creationId xmlns:a16="http://schemas.microsoft.com/office/drawing/2014/main" id="{90817884-9C59-416F-9D99-F871C7714D74}"/>
              </a:ext>
            </a:extLst>
          </p:cNvPr>
          <p:cNvPicPr>
            <a:picLocks noChangeAspect="1"/>
          </p:cNvPicPr>
          <p:nvPr/>
        </p:nvPicPr>
        <p:blipFill rotWithShape="1">
          <a:blip r:embed="rId3"/>
          <a:srcRect l="-5897" t="-21700" r="-5716" b="-21396"/>
          <a:stretch/>
        </p:blipFill>
        <p:spPr>
          <a:xfrm>
            <a:off x="5980923" y="657369"/>
            <a:ext cx="6208029" cy="5531495"/>
          </a:xfrm>
          <a:prstGeom prst="rect">
            <a:avLst/>
          </a:prstGeom>
        </p:spPr>
      </p:pic>
      <p:graphicFrame>
        <p:nvGraphicFramePr>
          <p:cNvPr id="6" name="Content Placeholder 2">
            <a:extLst>
              <a:ext uri="{FF2B5EF4-FFF2-40B4-BE49-F238E27FC236}">
                <a16:creationId xmlns:a16="http://schemas.microsoft.com/office/drawing/2014/main" id="{6563FB8F-4473-37F1-338E-BEC40120CF98}"/>
              </a:ext>
            </a:extLst>
          </p:cNvPr>
          <p:cNvGraphicFramePr>
            <a:graphicFrameLocks noGrp="1"/>
          </p:cNvGraphicFramePr>
          <p:nvPr>
            <p:ph idx="1"/>
            <p:extLst>
              <p:ext uri="{D42A27DB-BD31-4B8C-83A1-F6EECF244321}">
                <p14:modId xmlns:p14="http://schemas.microsoft.com/office/powerpoint/2010/main" val="1010970920"/>
              </p:ext>
            </p:extLst>
          </p:nvPr>
        </p:nvGraphicFramePr>
        <p:xfrm>
          <a:off x="517870" y="3172570"/>
          <a:ext cx="4945183" cy="30162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9805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stalt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DA0B4C524F55429CE2FD5B93B01F74" ma:contentTypeVersion="9" ma:contentTypeDescription="Create a new document." ma:contentTypeScope="" ma:versionID="ce6e9956475822f90152cf0cfe1ef559">
  <xsd:schema xmlns:xsd="http://www.w3.org/2001/XMLSchema" xmlns:xs="http://www.w3.org/2001/XMLSchema" xmlns:p="http://schemas.microsoft.com/office/2006/metadata/properties" xmlns:ns2="ea016a50-4395-487d-ae85-89d5607ff42b" xmlns:ns3="1f7ab50f-86ca-4990-8cf2-d29dc34c52f9" targetNamespace="http://schemas.microsoft.com/office/2006/metadata/properties" ma:root="true" ma:fieldsID="53f9d11209abe55e0a4e27593aca3bd0" ns2:_="" ns3:_="">
    <xsd:import namespace="ea016a50-4395-487d-ae85-89d5607ff42b"/>
    <xsd:import namespace="1f7ab50f-86ca-4990-8cf2-d29dc34c52f9"/>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016a50-4395-487d-ae85-89d5607ff4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5477cde-f098-4d32-ba13-c78038edde3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7ab50f-86ca-4990-8cf2-d29dc34c52f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c553c83-21a0-4f36-b48d-eeb13dd4fc9a}" ma:internalName="TaxCatchAll" ma:showField="CatchAllData" ma:web="1f7ab50f-86ca-4990-8cf2-d29dc34c52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a016a50-4395-487d-ae85-89d5607ff42b">
      <Terms xmlns="http://schemas.microsoft.com/office/infopath/2007/PartnerControls"/>
    </lcf76f155ced4ddcb4097134ff3c332f>
    <TaxCatchAll xmlns="1f7ab50f-86ca-4990-8cf2-d29dc34c52f9" xsi:nil="true"/>
    <MediaLengthInSeconds xmlns="ea016a50-4395-487d-ae85-89d5607ff42b" xsi:nil="true"/>
  </documentManagement>
</p:properties>
</file>

<file path=customXml/itemProps1.xml><?xml version="1.0" encoding="utf-8"?>
<ds:datastoreItem xmlns:ds="http://schemas.openxmlformats.org/officeDocument/2006/customXml" ds:itemID="{97B33558-05BC-41FF-932E-0D9D346094FD}"/>
</file>

<file path=customXml/itemProps2.xml><?xml version="1.0" encoding="utf-8"?>
<ds:datastoreItem xmlns:ds="http://schemas.openxmlformats.org/officeDocument/2006/customXml" ds:itemID="{2694F1EE-F229-42E5-BEAB-95E284666509}"/>
</file>

<file path=customXml/itemProps3.xml><?xml version="1.0" encoding="utf-8"?>
<ds:datastoreItem xmlns:ds="http://schemas.openxmlformats.org/officeDocument/2006/customXml" ds:itemID="{DE96943A-4006-499A-8BBD-65ADE6C40A72}"/>
</file>

<file path=docProps/app.xml><?xml version="1.0" encoding="utf-8"?>
<Properties xmlns="http://schemas.openxmlformats.org/officeDocument/2006/extended-properties" xmlns:vt="http://schemas.openxmlformats.org/officeDocument/2006/docPropsVTypes">
  <TotalTime>1400</TotalTime>
  <Words>952</Words>
  <Application>Microsoft Office PowerPoint</Application>
  <PresentationFormat>Widescreen</PresentationFormat>
  <Paragraphs>109</Paragraphs>
  <Slides>17</Slides>
  <Notes>15</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Bierstadt</vt:lpstr>
      <vt:lpstr>Calibri</vt:lpstr>
      <vt:lpstr>Inter</vt:lpstr>
      <vt:lpstr>source sans pro</vt:lpstr>
      <vt:lpstr>GestaltVTI</vt:lpstr>
      <vt:lpstr>K means clustering</vt:lpstr>
      <vt:lpstr>Wie ben ik?</vt:lpstr>
      <vt:lpstr>Collega Connectie Systeem</vt:lpstr>
      <vt:lpstr>Collega Connectie Systeem</vt:lpstr>
      <vt:lpstr>K means clustering</vt:lpstr>
      <vt:lpstr>K means clustering</vt:lpstr>
      <vt:lpstr>Gedeeltelijke clustering</vt:lpstr>
      <vt:lpstr>Hiërarchische clustering</vt:lpstr>
      <vt:lpstr>Hiërarchische clustering</vt:lpstr>
      <vt:lpstr>Dichtheid gebaseerde clustering</vt:lpstr>
      <vt:lpstr>DEMO</vt:lpstr>
      <vt:lpstr>Link methoden –  Simple linkage</vt:lpstr>
      <vt:lpstr>Link methoden  –  Complete linkage</vt:lpstr>
      <vt:lpstr>Link methoden  –  Gemiddelde linkage</vt:lpstr>
      <vt:lpstr>Link methoden  –  Centrale linkage</vt:lpstr>
      <vt:lpstr>Link methoden  –  Ward linkage</vt:lpstr>
      <vt:lpstr>Afstanden berekenen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 means clustering</dc:title>
  <dc:creator>Koster, Lou-Anne</dc:creator>
  <cp:lastModifiedBy>Koster, Lou-Anne</cp:lastModifiedBy>
  <cp:revision>5</cp:revision>
  <dcterms:created xsi:type="dcterms:W3CDTF">2022-12-19T14:35:54Z</dcterms:created>
  <dcterms:modified xsi:type="dcterms:W3CDTF">2022-12-20T13:56:19Z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0x01010065DA0B4C524F55429CE2FD5B93B01F74</vt:lpwstr>
  </property>
  <property fmtid="{D5CDD505-2E9C-101B-9397-08002B2CF9AE}" pid="3" name="Order">
    <vt:lpwstr>83200.0000000000</vt:lpwstr>
  </property>
  <property fmtid="{D5CDD505-2E9C-101B-9397-08002B2CF9AE}" pid="4" name="xd_ProgID">
    <vt:lpwstr/>
  </property>
  <property fmtid="{D5CDD505-2E9C-101B-9397-08002B2CF9AE}" pid="5" name="MediaServiceImageTags">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